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6"/>
  </p:notesMasterIdLst>
  <p:sldIdLst>
    <p:sldId id="545" r:id="rId2"/>
    <p:sldId id="546" r:id="rId3"/>
    <p:sldId id="550" r:id="rId4"/>
    <p:sldId id="548" r:id="rId5"/>
    <p:sldId id="549" r:id="rId6"/>
    <p:sldId id="547" r:id="rId7"/>
    <p:sldId id="543" r:id="rId8"/>
    <p:sldId id="542" r:id="rId9"/>
    <p:sldId id="459" r:id="rId10"/>
    <p:sldId id="551" r:id="rId11"/>
    <p:sldId id="521" r:id="rId12"/>
    <p:sldId id="581" r:id="rId13"/>
    <p:sldId id="582" r:id="rId14"/>
    <p:sldId id="583" r:id="rId15"/>
    <p:sldId id="584" r:id="rId16"/>
    <p:sldId id="558" r:id="rId17"/>
    <p:sldId id="585" r:id="rId18"/>
    <p:sldId id="524" r:id="rId19"/>
    <p:sldId id="472" r:id="rId20"/>
    <p:sldId id="526" r:id="rId21"/>
    <p:sldId id="527" r:id="rId22"/>
    <p:sldId id="570" r:id="rId23"/>
    <p:sldId id="530" r:id="rId24"/>
    <p:sldId id="531" r:id="rId25"/>
    <p:sldId id="532" r:id="rId26"/>
    <p:sldId id="571" r:id="rId27"/>
    <p:sldId id="572" r:id="rId28"/>
    <p:sldId id="573" r:id="rId29"/>
    <p:sldId id="574" r:id="rId30"/>
    <p:sldId id="576" r:id="rId31"/>
    <p:sldId id="577" r:id="rId32"/>
    <p:sldId id="578" r:id="rId33"/>
    <p:sldId id="579" r:id="rId34"/>
    <p:sldId id="580" r:id="rId35"/>
    <p:sldId id="561" r:id="rId36"/>
    <p:sldId id="534" r:id="rId37"/>
    <p:sldId id="535" r:id="rId38"/>
    <p:sldId id="540" r:id="rId39"/>
    <p:sldId id="564" r:id="rId40"/>
    <p:sldId id="565" r:id="rId41"/>
    <p:sldId id="566" r:id="rId42"/>
    <p:sldId id="567" r:id="rId43"/>
    <p:sldId id="569" r:id="rId44"/>
    <p:sldId id="586" r:id="rId45"/>
  </p:sldIdLst>
  <p:sldSz cx="9144000" cy="6858000" type="screen4x3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thea Woods" initials="AW" lastIdx="19" clrIdx="0">
    <p:extLst>
      <p:ext uri="{19B8F6BF-5375-455C-9EA6-DF929625EA0E}">
        <p15:presenceInfo xmlns:p15="http://schemas.microsoft.com/office/powerpoint/2012/main" userId="c2eef5f54d267dde" providerId="Windows Live"/>
      </p:ext>
    </p:extLst>
  </p:cmAuthor>
  <p:cmAuthor id="2" name="Alethea Woods" initials="AW [2]" lastIdx="9" clrIdx="1">
    <p:extLst>
      <p:ext uri="{19B8F6BF-5375-455C-9EA6-DF929625EA0E}">
        <p15:presenceInfo xmlns:p15="http://schemas.microsoft.com/office/powerpoint/2012/main" userId="7d5758fa8924bf5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2029"/>
    <a:srgbClr val="FF2007"/>
    <a:srgbClr val="2755A4"/>
    <a:srgbClr val="557FCB"/>
    <a:srgbClr val="9EB8E4"/>
    <a:srgbClr val="517FD2"/>
    <a:srgbClr val="A5A5A3"/>
    <a:srgbClr val="2B559D"/>
    <a:srgbClr val="234071"/>
    <a:srgbClr val="5959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12" autoAdjust="0"/>
    <p:restoredTop sz="96349" autoAdjust="0"/>
  </p:normalViewPr>
  <p:slideViewPr>
    <p:cSldViewPr snapToGrid="0">
      <p:cViewPr varScale="1">
        <p:scale>
          <a:sx n="67" d="100"/>
          <a:sy n="67" d="100"/>
        </p:scale>
        <p:origin x="1472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6.xlsx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8.xlsx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9.xlsx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0.xlsx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1.xlsx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2.xlsx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451815948788494"/>
          <c:y val="1.3069044055443483E-2"/>
          <c:w val="0.52193589538077001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Owner/operator</c:v>
                </c:pt>
                <c:pt idx="1">
                  <c:v>Operations (e.g. supervisor, manager)</c:v>
                </c:pt>
                <c:pt idx="2">
                  <c:v>CEO, CFO, COO</c:v>
                </c:pt>
                <c:pt idx="3">
                  <c:v>Director (e.g. supervisor, manager)</c:v>
                </c:pt>
                <c:pt idx="4">
                  <c:v>Vice President</c:v>
                </c:pt>
                <c:pt idx="5">
                  <c:v>President</c:v>
                </c:pt>
                <c:pt idx="6">
                  <c:v>Other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0.55000000000000004</c:v>
                </c:pt>
                <c:pt idx="1">
                  <c:v>0.13</c:v>
                </c:pt>
                <c:pt idx="2">
                  <c:v>0.11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0.04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9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643626068332194"/>
          <c:y val="1.5568286316381704E-2"/>
          <c:w val="0.53427430137681231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North America</c:v>
                </c:pt>
                <c:pt idx="1">
                  <c:v>Europe</c:v>
                </c:pt>
                <c:pt idx="2">
                  <c:v>Asia and Pacific</c:v>
                </c:pt>
                <c:pt idx="3">
                  <c:v>Central and South America</c:v>
                </c:pt>
                <c:pt idx="4">
                  <c:v>Middle East and Africa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0.71</c:v>
                </c:pt>
                <c:pt idx="1">
                  <c:v>0.67</c:v>
                </c:pt>
                <c:pt idx="2">
                  <c:v>0.55000000000000004</c:v>
                </c:pt>
                <c:pt idx="3">
                  <c:v>0.27</c:v>
                </c:pt>
                <c:pt idx="4">
                  <c:v>0.22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646572121012614"/>
          <c:y val="0.1668342365299206"/>
          <c:w val="0.68820344503476849"/>
          <c:h val="0.626493906615764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Mexico</c:v>
                </c:pt>
                <c:pt idx="1">
                  <c:v>United States</c:v>
                </c:pt>
              </c:strCache>
            </c:strRef>
          </c:cat>
          <c:val>
            <c:numRef>
              <c:f>Sheet1!$B$2:$B$3</c:f>
              <c:numCache>
                <c:formatCode>###0%</c:formatCode>
                <c:ptCount val="2"/>
                <c:pt idx="0">
                  <c:v>0.24</c:v>
                </c:pt>
                <c:pt idx="1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537060968"/>
        <c:axId val="537059984"/>
      </c:barChart>
      <c:valAx>
        <c:axId val="537059984"/>
        <c:scaling>
          <c:orientation val="minMax"/>
        </c:scaling>
        <c:delete val="0"/>
        <c:axPos val="b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95904539823771"/>
          <c:y val="1.3069122485664234E-2"/>
          <c:w val="0.74571012084665667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United Kingdom</c:v>
                </c:pt>
                <c:pt idx="1">
                  <c:v>France</c:v>
                </c:pt>
                <c:pt idx="2">
                  <c:v>Germany</c:v>
                </c:pt>
                <c:pt idx="3">
                  <c:v>Italy</c:v>
                </c:pt>
                <c:pt idx="4">
                  <c:v>Belgium</c:v>
                </c:pt>
                <c:pt idx="5">
                  <c:v>Ireland</c:v>
                </c:pt>
                <c:pt idx="6">
                  <c:v>Netherlands</c:v>
                </c:pt>
                <c:pt idx="7">
                  <c:v>Switzerland</c:v>
                </c:pt>
                <c:pt idx="8">
                  <c:v>Spain</c:v>
                </c:pt>
                <c:pt idx="9">
                  <c:v>Sweden</c:v>
                </c:pt>
                <c:pt idx="10">
                  <c:v>Austria</c:v>
                </c:pt>
                <c:pt idx="11">
                  <c:v>Greece</c:v>
                </c:pt>
                <c:pt idx="12">
                  <c:v>Portugal</c:v>
                </c:pt>
                <c:pt idx="13">
                  <c:v>Finland</c:v>
                </c:pt>
                <c:pt idx="14">
                  <c:v>Denmark</c:v>
                </c:pt>
                <c:pt idx="15">
                  <c:v>Russia</c:v>
                </c:pt>
              </c:strCache>
            </c:strRef>
          </c:cat>
          <c:val>
            <c:numRef>
              <c:f>Sheet1!$B$2:$B$17</c:f>
              <c:numCache>
                <c:formatCode>###0%</c:formatCode>
                <c:ptCount val="16"/>
                <c:pt idx="0">
                  <c:v>0.55000000000000004</c:v>
                </c:pt>
                <c:pt idx="1">
                  <c:v>0.41</c:v>
                </c:pt>
                <c:pt idx="2">
                  <c:v>0.38</c:v>
                </c:pt>
                <c:pt idx="3">
                  <c:v>0.23</c:v>
                </c:pt>
                <c:pt idx="4">
                  <c:v>0.19</c:v>
                </c:pt>
                <c:pt idx="5">
                  <c:v>0.18</c:v>
                </c:pt>
                <c:pt idx="6">
                  <c:v>0.18</c:v>
                </c:pt>
                <c:pt idx="7">
                  <c:v>0.18</c:v>
                </c:pt>
                <c:pt idx="8">
                  <c:v>0.18</c:v>
                </c:pt>
                <c:pt idx="9">
                  <c:v>0.16</c:v>
                </c:pt>
                <c:pt idx="10">
                  <c:v>0.15</c:v>
                </c:pt>
                <c:pt idx="11">
                  <c:v>0.14000000000000001</c:v>
                </c:pt>
                <c:pt idx="12">
                  <c:v>0.13</c:v>
                </c:pt>
                <c:pt idx="13">
                  <c:v>0.13</c:v>
                </c:pt>
                <c:pt idx="14">
                  <c:v>0.12</c:v>
                </c:pt>
                <c:pt idx="15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602004334056279"/>
          <c:y val="4.2558364414974452E-2"/>
          <c:w val="0.75864912290433173"/>
          <c:h val="0.944556050559469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Australia</c:v>
                </c:pt>
                <c:pt idx="1">
                  <c:v>China</c:v>
                </c:pt>
                <c:pt idx="2">
                  <c:v>Japan</c:v>
                </c:pt>
                <c:pt idx="3">
                  <c:v>New Zealand</c:v>
                </c:pt>
                <c:pt idx="4">
                  <c:v>Hong Kong, SAR</c:v>
                </c:pt>
                <c:pt idx="5">
                  <c:v>India</c:v>
                </c:pt>
                <c:pt idx="6">
                  <c:v>Taiwan</c:v>
                </c:pt>
                <c:pt idx="7">
                  <c:v>Korea, Republic</c:v>
                </c:pt>
                <c:pt idx="8">
                  <c:v>Singapore</c:v>
                </c:pt>
                <c:pt idx="9">
                  <c:v>Philippines</c:v>
                </c:pt>
                <c:pt idx="10">
                  <c:v>Thailand</c:v>
                </c:pt>
              </c:strCache>
            </c:strRef>
          </c:cat>
          <c:val>
            <c:numRef>
              <c:f>Sheet1!$B$2:$B$12</c:f>
              <c:numCache>
                <c:formatCode>###0%</c:formatCode>
                <c:ptCount val="11"/>
                <c:pt idx="0">
                  <c:v>0.49</c:v>
                </c:pt>
                <c:pt idx="1">
                  <c:v>0.36</c:v>
                </c:pt>
                <c:pt idx="2">
                  <c:v>0.32</c:v>
                </c:pt>
                <c:pt idx="3">
                  <c:v>0.26</c:v>
                </c:pt>
                <c:pt idx="4">
                  <c:v>0.2</c:v>
                </c:pt>
                <c:pt idx="5">
                  <c:v>0.2</c:v>
                </c:pt>
                <c:pt idx="6">
                  <c:v>0.17</c:v>
                </c:pt>
                <c:pt idx="7">
                  <c:v>0.13</c:v>
                </c:pt>
                <c:pt idx="8">
                  <c:v>0.13</c:v>
                </c:pt>
                <c:pt idx="9">
                  <c:v>0.12</c:v>
                </c:pt>
                <c:pt idx="1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803072463958424"/>
          <c:y val="4.2558364414974452E-2"/>
          <c:w val="0.66663844160531016"/>
          <c:h val="0.944556050559469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Brazil</c:v>
                </c:pt>
                <c:pt idx="1">
                  <c:v>Chile</c:v>
                </c:pt>
                <c:pt idx="2">
                  <c:v>Argentina</c:v>
                </c:pt>
                <c:pt idx="3">
                  <c:v>Colombia</c:v>
                </c:pt>
                <c:pt idx="4">
                  <c:v>Trinidad and Tobago</c:v>
                </c:pt>
                <c:pt idx="5">
                  <c:v>Costa Rica</c:v>
                </c:pt>
                <c:pt idx="6">
                  <c:v>Jamaica</c:v>
                </c:pt>
                <c:pt idx="7">
                  <c:v>Panama</c:v>
                </c:pt>
                <c:pt idx="8">
                  <c:v>Dominican Republic</c:v>
                </c:pt>
                <c:pt idx="9">
                  <c:v>Barbados</c:v>
                </c:pt>
                <c:pt idx="10">
                  <c:v>Peru</c:v>
                </c:pt>
                <c:pt idx="11">
                  <c:v>Cuba</c:v>
                </c:pt>
                <c:pt idx="12">
                  <c:v>Venezuela</c:v>
                </c:pt>
              </c:strCache>
            </c:strRef>
          </c:cat>
          <c:val>
            <c:numRef>
              <c:f>Sheet1!$B$2:$B$14</c:f>
              <c:numCache>
                <c:formatCode>###0%</c:formatCode>
                <c:ptCount val="13"/>
                <c:pt idx="0">
                  <c:v>0.42</c:v>
                </c:pt>
                <c:pt idx="1">
                  <c:v>0.26</c:v>
                </c:pt>
                <c:pt idx="2">
                  <c:v>0.22</c:v>
                </c:pt>
                <c:pt idx="3">
                  <c:v>0.22</c:v>
                </c:pt>
                <c:pt idx="4">
                  <c:v>0.16</c:v>
                </c:pt>
                <c:pt idx="5">
                  <c:v>0.16</c:v>
                </c:pt>
                <c:pt idx="6">
                  <c:v>0.16</c:v>
                </c:pt>
                <c:pt idx="7">
                  <c:v>0.14000000000000001</c:v>
                </c:pt>
                <c:pt idx="8">
                  <c:v>0.13</c:v>
                </c:pt>
                <c:pt idx="9">
                  <c:v>0.13</c:v>
                </c:pt>
                <c:pt idx="10">
                  <c:v>0.12</c:v>
                </c:pt>
                <c:pt idx="11">
                  <c:v>0.12</c:v>
                </c:pt>
                <c:pt idx="1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65138536185678"/>
          <c:y val="2.7813722462510734E-2"/>
          <c:w val="0.70401778088303779"/>
          <c:h val="0.959300591807442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United Arab Emirates</c:v>
                </c:pt>
                <c:pt idx="1">
                  <c:v>Israel</c:v>
                </c:pt>
                <c:pt idx="2">
                  <c:v>South Africa</c:v>
                </c:pt>
                <c:pt idx="3">
                  <c:v>Saudi Arabia</c:v>
                </c:pt>
                <c:pt idx="4">
                  <c:v>Egypt</c:v>
                </c:pt>
                <c:pt idx="5">
                  <c:v>Tanzania</c:v>
                </c:pt>
                <c:pt idx="6">
                  <c:v>Morocco</c:v>
                </c:pt>
                <c:pt idx="7">
                  <c:v>Qatar</c:v>
                </c:pt>
                <c:pt idx="8">
                  <c:v>Nigeria</c:v>
                </c:pt>
                <c:pt idx="9">
                  <c:v>Mali</c:v>
                </c:pt>
                <c:pt idx="10">
                  <c:v>Kuwait</c:v>
                </c:pt>
                <c:pt idx="11">
                  <c:v>Jordan</c:v>
                </c:pt>
                <c:pt idx="12">
                  <c:v>Ethiopia</c:v>
                </c:pt>
              </c:strCache>
            </c:strRef>
          </c:cat>
          <c:val>
            <c:numRef>
              <c:f>Sheet1!$B$2:$B$14</c:f>
              <c:numCache>
                <c:formatCode>###0%</c:formatCode>
                <c:ptCount val="13"/>
                <c:pt idx="0">
                  <c:v>0.35</c:v>
                </c:pt>
                <c:pt idx="1">
                  <c:v>0.35</c:v>
                </c:pt>
                <c:pt idx="2">
                  <c:v>0.32</c:v>
                </c:pt>
                <c:pt idx="3">
                  <c:v>0.25</c:v>
                </c:pt>
                <c:pt idx="4">
                  <c:v>0.18</c:v>
                </c:pt>
                <c:pt idx="5">
                  <c:v>0.15</c:v>
                </c:pt>
                <c:pt idx="6">
                  <c:v>0.14000000000000001</c:v>
                </c:pt>
                <c:pt idx="7">
                  <c:v>0.14000000000000001</c:v>
                </c:pt>
                <c:pt idx="8">
                  <c:v>0.13</c:v>
                </c:pt>
                <c:pt idx="9">
                  <c:v>0.12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643626068332194"/>
          <c:y val="1.5568286316381704E-2"/>
          <c:w val="0.47695507639592061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789-41D7-9515-B4C0DF9736B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Europe</c:v>
                </c:pt>
                <c:pt idx="1">
                  <c:v>Asia and Pacific</c:v>
                </c:pt>
                <c:pt idx="2">
                  <c:v>Central and South America</c:v>
                </c:pt>
                <c:pt idx="3">
                  <c:v>Middle East and Africa</c:v>
                </c:pt>
                <c:pt idx="4">
                  <c:v>North America</c:v>
                </c:pt>
                <c:pt idx="5">
                  <c:v>Other</c:v>
                </c:pt>
                <c:pt idx="6">
                  <c:v>We're not interested in other markets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0.43</c:v>
                </c:pt>
                <c:pt idx="1">
                  <c:v>0.42</c:v>
                </c:pt>
                <c:pt idx="2">
                  <c:v>0.25</c:v>
                </c:pt>
                <c:pt idx="3">
                  <c:v>0.22</c:v>
                </c:pt>
                <c:pt idx="4">
                  <c:v>0.16</c:v>
                </c:pt>
                <c:pt idx="5">
                  <c:v>0.03</c:v>
                </c:pt>
                <c:pt idx="6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95904539823771"/>
          <c:y val="1.3069122485664234E-2"/>
          <c:w val="0.74571012084665667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Australia</c:v>
                </c:pt>
                <c:pt idx="1">
                  <c:v>New Zealand</c:v>
                </c:pt>
                <c:pt idx="2">
                  <c:v>United Kingdom</c:v>
                </c:pt>
                <c:pt idx="3">
                  <c:v>Brazil</c:v>
                </c:pt>
                <c:pt idx="4">
                  <c:v>China</c:v>
                </c:pt>
                <c:pt idx="5">
                  <c:v>Sweden</c:v>
                </c:pt>
                <c:pt idx="6">
                  <c:v>Germany</c:v>
                </c:pt>
                <c:pt idx="7">
                  <c:v>France</c:v>
                </c:pt>
                <c:pt idx="8">
                  <c:v>Japan</c:v>
                </c:pt>
                <c:pt idx="9">
                  <c:v>Mexico</c:v>
                </c:pt>
                <c:pt idx="10">
                  <c:v>South Africa</c:v>
                </c:pt>
                <c:pt idx="11">
                  <c:v>Belgium</c:v>
                </c:pt>
                <c:pt idx="12">
                  <c:v>Denmark</c:v>
                </c:pt>
              </c:strCache>
            </c:strRef>
          </c:cat>
          <c:val>
            <c:numRef>
              <c:f>Sheet1!$B$2:$B$14</c:f>
              <c:numCache>
                <c:formatCode>###0%</c:formatCode>
                <c:ptCount val="13"/>
                <c:pt idx="0">
                  <c:v>0.19993003404204829</c:v>
                </c:pt>
                <c:pt idx="1">
                  <c:v>0.146815450325925</c:v>
                </c:pt>
                <c:pt idx="2">
                  <c:v>0.13922878908798184</c:v>
                </c:pt>
                <c:pt idx="3">
                  <c:v>0.12693376196084727</c:v>
                </c:pt>
                <c:pt idx="4">
                  <c:v>0.12292126540462821</c:v>
                </c:pt>
                <c:pt idx="5">
                  <c:v>0.12192568825464796</c:v>
                </c:pt>
                <c:pt idx="6">
                  <c:v>0.11788182852516384</c:v>
                </c:pt>
                <c:pt idx="7">
                  <c:v>0.11144122031725752</c:v>
                </c:pt>
                <c:pt idx="8">
                  <c:v>0.10997438803617519</c:v>
                </c:pt>
                <c:pt idx="9">
                  <c:v>0.10724239001826452</c:v>
                </c:pt>
                <c:pt idx="10">
                  <c:v>0.10123267751667692</c:v>
                </c:pt>
                <c:pt idx="11">
                  <c:v>9.8222146205003594E-2</c:v>
                </c:pt>
                <c:pt idx="12">
                  <c:v>9.7378340422789048E-2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###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672213361954133"/>
          <c:y val="5.7196622208061883E-2"/>
          <c:w val="0.55327786638045862"/>
          <c:h val="0.915231548218386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obstacle at all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Value of the Canadian dollar</c:v>
                </c:pt>
                <c:pt idx="1">
                  <c:v>Uncertainty of regulatory requirements</c:v>
                </c:pt>
                <c:pt idx="2">
                  <c:v>Lack of market contacts</c:v>
                </c:pt>
                <c:pt idx="3">
                  <c:v>Foreign tariffs/trade barriers</c:v>
                </c:pt>
                <c:pt idx="4">
                  <c:v>Lack of info on biz opportunities</c:v>
                </c:pt>
                <c:pt idx="5">
                  <c:v>Linguistic/cultural obstacles</c:v>
                </c:pt>
                <c:pt idx="6">
                  <c:v>Lack of access to financing/funding</c:v>
                </c:pt>
                <c:pt idx="7">
                  <c:v>Canadian export taxes or permits</c:v>
                </c:pt>
                <c:pt idx="8">
                  <c:v>Labour availability/skills</c:v>
                </c:pt>
                <c:pt idx="9">
                  <c:v>Discriminatory treatment of Canadian investors</c:v>
                </c:pt>
                <c:pt idx="10">
                  <c:v>Patent/IP concerns</c:v>
                </c:pt>
                <c:pt idx="11">
                  <c:v>Corruption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0.31</c:v>
                </c:pt>
                <c:pt idx="1">
                  <c:v>0.33</c:v>
                </c:pt>
                <c:pt idx="2">
                  <c:v>0.35</c:v>
                </c:pt>
                <c:pt idx="3">
                  <c:v>0.36</c:v>
                </c:pt>
                <c:pt idx="4">
                  <c:v>0.38</c:v>
                </c:pt>
                <c:pt idx="5">
                  <c:v>0.43</c:v>
                </c:pt>
                <c:pt idx="6">
                  <c:v>0.47</c:v>
                </c:pt>
                <c:pt idx="7">
                  <c:v>0.48</c:v>
                </c:pt>
                <c:pt idx="8">
                  <c:v>0.5</c:v>
                </c:pt>
                <c:pt idx="9">
                  <c:v>0.51</c:v>
                </c:pt>
                <c:pt idx="10">
                  <c:v>0.52</c:v>
                </c:pt>
                <c:pt idx="11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Minor obstacle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39-4CD4-AAC4-FB0B433855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Value of the Canadian dollar</c:v>
                </c:pt>
                <c:pt idx="1">
                  <c:v>Uncertainty of regulatory requirements</c:v>
                </c:pt>
                <c:pt idx="2">
                  <c:v>Lack of market contacts</c:v>
                </c:pt>
                <c:pt idx="3">
                  <c:v>Foreign tariffs/trade barriers</c:v>
                </c:pt>
                <c:pt idx="4">
                  <c:v>Lack of info on biz opportunities</c:v>
                </c:pt>
                <c:pt idx="5">
                  <c:v>Linguistic/cultural obstacles</c:v>
                </c:pt>
                <c:pt idx="6">
                  <c:v>Lack of access to financing/funding</c:v>
                </c:pt>
                <c:pt idx="7">
                  <c:v>Canadian export taxes or permits</c:v>
                </c:pt>
                <c:pt idx="8">
                  <c:v>Labour availability/skills</c:v>
                </c:pt>
                <c:pt idx="9">
                  <c:v>Discriminatory treatment of Canadian investors</c:v>
                </c:pt>
                <c:pt idx="10">
                  <c:v>Patent/IP concerns</c:v>
                </c:pt>
                <c:pt idx="11">
                  <c:v>Corruption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0.22</c:v>
                </c:pt>
                <c:pt idx="1">
                  <c:v>0.28000000000000003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0.26</c:v>
                </c:pt>
                <c:pt idx="5">
                  <c:v>0.3</c:v>
                </c:pt>
                <c:pt idx="6">
                  <c:v>0.21</c:v>
                </c:pt>
                <c:pt idx="7">
                  <c:v>0.24</c:v>
                </c:pt>
                <c:pt idx="8">
                  <c:v>0.24</c:v>
                </c:pt>
                <c:pt idx="9">
                  <c:v>0.21</c:v>
                </c:pt>
                <c:pt idx="10">
                  <c:v>0.17</c:v>
                </c:pt>
                <c:pt idx="1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Moderate obstacle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Value of the Canadian dollar</c:v>
                </c:pt>
                <c:pt idx="1">
                  <c:v>Uncertainty of regulatory requirements</c:v>
                </c:pt>
                <c:pt idx="2">
                  <c:v>Lack of market contacts</c:v>
                </c:pt>
                <c:pt idx="3">
                  <c:v>Foreign tariffs/trade barriers</c:v>
                </c:pt>
                <c:pt idx="4">
                  <c:v>Lack of info on biz opportunities</c:v>
                </c:pt>
                <c:pt idx="5">
                  <c:v>Linguistic/cultural obstacles</c:v>
                </c:pt>
                <c:pt idx="6">
                  <c:v>Lack of access to financing/funding</c:v>
                </c:pt>
                <c:pt idx="7">
                  <c:v>Canadian export taxes or permits</c:v>
                </c:pt>
                <c:pt idx="8">
                  <c:v>Labour availability/skills</c:v>
                </c:pt>
                <c:pt idx="9">
                  <c:v>Discriminatory treatment of Canadian investors</c:v>
                </c:pt>
                <c:pt idx="10">
                  <c:v>Patent/IP concerns</c:v>
                </c:pt>
                <c:pt idx="11">
                  <c:v>Corruption</c:v>
                </c:pt>
              </c:strCache>
            </c:strRef>
          </c:cat>
          <c:val>
            <c:numRef>
              <c:f>Sheet1!$D$2:$D$13</c:f>
              <c:numCache>
                <c:formatCode>0%</c:formatCode>
                <c:ptCount val="12"/>
                <c:pt idx="0">
                  <c:v>0.26</c:v>
                </c:pt>
                <c:pt idx="1">
                  <c:v>0.26</c:v>
                </c:pt>
                <c:pt idx="2">
                  <c:v>0.24</c:v>
                </c:pt>
                <c:pt idx="3">
                  <c:v>0.27</c:v>
                </c:pt>
                <c:pt idx="4">
                  <c:v>0.24</c:v>
                </c:pt>
                <c:pt idx="5">
                  <c:v>0.2</c:v>
                </c:pt>
                <c:pt idx="6">
                  <c:v>0.18</c:v>
                </c:pt>
                <c:pt idx="7">
                  <c:v>0.17</c:v>
                </c:pt>
                <c:pt idx="8">
                  <c:v>0.17</c:v>
                </c:pt>
                <c:pt idx="9">
                  <c:v>0.2</c:v>
                </c:pt>
                <c:pt idx="10">
                  <c:v>0.21</c:v>
                </c:pt>
                <c:pt idx="1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Major obstacle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Value of the Canadian dollar</c:v>
                </c:pt>
                <c:pt idx="1">
                  <c:v>Uncertainty of regulatory requirements</c:v>
                </c:pt>
                <c:pt idx="2">
                  <c:v>Lack of market contacts</c:v>
                </c:pt>
                <c:pt idx="3">
                  <c:v>Foreign tariffs/trade barriers</c:v>
                </c:pt>
                <c:pt idx="4">
                  <c:v>Lack of info on biz opportunities</c:v>
                </c:pt>
                <c:pt idx="5">
                  <c:v>Linguistic/cultural obstacles</c:v>
                </c:pt>
                <c:pt idx="6">
                  <c:v>Lack of access to financing/funding</c:v>
                </c:pt>
                <c:pt idx="7">
                  <c:v>Canadian export taxes or permits</c:v>
                </c:pt>
                <c:pt idx="8">
                  <c:v>Labour availability/skills</c:v>
                </c:pt>
                <c:pt idx="9">
                  <c:v>Discriminatory treatment of Canadian investors</c:v>
                </c:pt>
                <c:pt idx="10">
                  <c:v>Patent/IP concerns</c:v>
                </c:pt>
                <c:pt idx="11">
                  <c:v>Corruption</c:v>
                </c:pt>
              </c:strCache>
            </c:strRef>
          </c:cat>
          <c:val>
            <c:numRef>
              <c:f>Sheet1!$E$2:$E$13</c:f>
              <c:numCache>
                <c:formatCode>0%</c:formatCode>
                <c:ptCount val="12"/>
                <c:pt idx="0">
                  <c:v>0.21</c:v>
                </c:pt>
                <c:pt idx="1">
                  <c:v>0.13</c:v>
                </c:pt>
                <c:pt idx="2">
                  <c:v>0.11</c:v>
                </c:pt>
                <c:pt idx="3">
                  <c:v>0.11</c:v>
                </c:pt>
                <c:pt idx="4">
                  <c:v>0.12</c:v>
                </c:pt>
                <c:pt idx="5">
                  <c:v>7.0000000000000007E-2</c:v>
                </c:pt>
                <c:pt idx="6">
                  <c:v>0.14000000000000001</c:v>
                </c:pt>
                <c:pt idx="7">
                  <c:v>0.12</c:v>
                </c:pt>
                <c:pt idx="8">
                  <c:v>0.09</c:v>
                </c:pt>
                <c:pt idx="9">
                  <c:v>0.06</c:v>
                </c:pt>
                <c:pt idx="10">
                  <c:v>0.1</c:v>
                </c:pt>
                <c:pt idx="1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223931299889424"/>
          <c:y val="1.3080772568967601E-2"/>
          <c:w val="0.73506286521186559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91519130612833"/>
          <c:y val="8.4885579398421826E-2"/>
          <c:w val="0.52084811822469324"/>
          <c:h val="0.88839811157790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assistance at all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Understanding business practices in foreign markets</c:v>
                </c:pt>
                <c:pt idx="1">
                  <c:v>Market intelligence and information</c:v>
                </c:pt>
                <c:pt idx="2">
                  <c:v>Information about companies in foreign markets</c:v>
                </c:pt>
                <c:pt idx="3">
                  <c:v>Referrals to international sales leads</c:v>
                </c:pt>
                <c:pt idx="4">
                  <c:v>Referrals to legal, HR, translators, other professionals</c:v>
                </c:pt>
                <c:pt idx="5">
                  <c:v>Referrals to other commercial programs/services</c:v>
                </c:pt>
                <c:pt idx="6">
                  <c:v>Recommendations on trade fairs/trade missions</c:v>
                </c:pt>
                <c:pt idx="7">
                  <c:v>Support for IPR protection, govt. procurement, regulatory matters</c:v>
                </c:pt>
                <c:pt idx="8">
                  <c:v>Practical advice on organizing business trip</c:v>
                </c:pt>
                <c:pt idx="9">
                  <c:v>Information/advice on financial assistance</c:v>
                </c:pt>
                <c:pt idx="10">
                  <c:v>Referrals to R&amp;D partnership opportunities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0.33</c:v>
                </c:pt>
                <c:pt idx="1">
                  <c:v>0.33</c:v>
                </c:pt>
                <c:pt idx="2">
                  <c:v>0.34</c:v>
                </c:pt>
                <c:pt idx="3">
                  <c:v>0.35</c:v>
                </c:pt>
                <c:pt idx="4">
                  <c:v>0.39</c:v>
                </c:pt>
                <c:pt idx="5">
                  <c:v>0.4</c:v>
                </c:pt>
                <c:pt idx="6">
                  <c:v>0.41</c:v>
                </c:pt>
                <c:pt idx="7">
                  <c:v>0.42</c:v>
                </c:pt>
                <c:pt idx="8">
                  <c:v>0.44</c:v>
                </c:pt>
                <c:pt idx="9">
                  <c:v>0.45</c:v>
                </c:pt>
                <c:pt idx="10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Very little assistance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9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79-4B6C-B034-98F1563652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Understanding business practices in foreign markets</c:v>
                </c:pt>
                <c:pt idx="1">
                  <c:v>Market intelligence and information</c:v>
                </c:pt>
                <c:pt idx="2">
                  <c:v>Information about companies in foreign markets</c:v>
                </c:pt>
                <c:pt idx="3">
                  <c:v>Referrals to international sales leads</c:v>
                </c:pt>
                <c:pt idx="4">
                  <c:v>Referrals to legal, HR, translators, other professionals</c:v>
                </c:pt>
                <c:pt idx="5">
                  <c:v>Referrals to other commercial programs/services</c:v>
                </c:pt>
                <c:pt idx="6">
                  <c:v>Recommendations on trade fairs/trade missions</c:v>
                </c:pt>
                <c:pt idx="7">
                  <c:v>Support for IPR protection, govt. procurement, regulatory matters</c:v>
                </c:pt>
                <c:pt idx="8">
                  <c:v>Practical advice on organizing business trip</c:v>
                </c:pt>
                <c:pt idx="9">
                  <c:v>Information/advice on financial assistance</c:v>
                </c:pt>
                <c:pt idx="10">
                  <c:v>Referrals to R&amp;D partnership opportunities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0.21</c:v>
                </c:pt>
                <c:pt idx="1">
                  <c:v>0.19</c:v>
                </c:pt>
                <c:pt idx="2">
                  <c:v>0.23</c:v>
                </c:pt>
                <c:pt idx="3">
                  <c:v>0.17</c:v>
                </c:pt>
                <c:pt idx="4">
                  <c:v>0.25</c:v>
                </c:pt>
                <c:pt idx="5">
                  <c:v>0.19</c:v>
                </c:pt>
                <c:pt idx="6">
                  <c:v>0.22</c:v>
                </c:pt>
                <c:pt idx="7">
                  <c:v>0.17</c:v>
                </c:pt>
                <c:pt idx="8">
                  <c:v>0.24</c:v>
                </c:pt>
                <c:pt idx="9">
                  <c:v>0.17</c:v>
                </c:pt>
                <c:pt idx="10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Some assistance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Understanding business practices in foreign markets</c:v>
                </c:pt>
                <c:pt idx="1">
                  <c:v>Market intelligence and information</c:v>
                </c:pt>
                <c:pt idx="2">
                  <c:v>Information about companies in foreign markets</c:v>
                </c:pt>
                <c:pt idx="3">
                  <c:v>Referrals to international sales leads</c:v>
                </c:pt>
                <c:pt idx="4">
                  <c:v>Referrals to legal, HR, translators, other professionals</c:v>
                </c:pt>
                <c:pt idx="5">
                  <c:v>Referrals to other commercial programs/services</c:v>
                </c:pt>
                <c:pt idx="6">
                  <c:v>Recommendations on trade fairs/trade missions</c:v>
                </c:pt>
                <c:pt idx="7">
                  <c:v>Support for IPR protection, govt. procurement, regulatory matters</c:v>
                </c:pt>
                <c:pt idx="8">
                  <c:v>Practical advice on organizing business trip</c:v>
                </c:pt>
                <c:pt idx="9">
                  <c:v>Information/advice on financial assistance</c:v>
                </c:pt>
                <c:pt idx="10">
                  <c:v>Referrals to R&amp;D partnership opportunities</c:v>
                </c:pt>
              </c:strCache>
            </c:strRef>
          </c:cat>
          <c:val>
            <c:numRef>
              <c:f>Sheet1!$D$2:$D$12</c:f>
              <c:numCache>
                <c:formatCode>0%</c:formatCode>
                <c:ptCount val="11"/>
                <c:pt idx="0">
                  <c:v>0.31</c:v>
                </c:pt>
                <c:pt idx="1">
                  <c:v>0.3</c:v>
                </c:pt>
                <c:pt idx="2">
                  <c:v>0.28999999999999998</c:v>
                </c:pt>
                <c:pt idx="3">
                  <c:v>0.31</c:v>
                </c:pt>
                <c:pt idx="4">
                  <c:v>0.25</c:v>
                </c:pt>
                <c:pt idx="5">
                  <c:v>0.27</c:v>
                </c:pt>
                <c:pt idx="6">
                  <c:v>0.27</c:v>
                </c:pt>
                <c:pt idx="7">
                  <c:v>0.25</c:v>
                </c:pt>
                <c:pt idx="8">
                  <c:v>0.23</c:v>
                </c:pt>
                <c:pt idx="9">
                  <c:v>0.22</c:v>
                </c:pt>
                <c:pt idx="10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A great deal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Understanding business practices in foreign markets</c:v>
                </c:pt>
                <c:pt idx="1">
                  <c:v>Market intelligence and information</c:v>
                </c:pt>
                <c:pt idx="2">
                  <c:v>Information about companies in foreign markets</c:v>
                </c:pt>
                <c:pt idx="3">
                  <c:v>Referrals to international sales leads</c:v>
                </c:pt>
                <c:pt idx="4">
                  <c:v>Referrals to legal, HR, translators, other professionals</c:v>
                </c:pt>
                <c:pt idx="5">
                  <c:v>Referrals to other commercial programs/services</c:v>
                </c:pt>
                <c:pt idx="6">
                  <c:v>Recommendations on trade fairs/trade missions</c:v>
                </c:pt>
                <c:pt idx="7">
                  <c:v>Support for IPR protection, govt. procurement, regulatory matters</c:v>
                </c:pt>
                <c:pt idx="8">
                  <c:v>Practical advice on organizing business trip</c:v>
                </c:pt>
                <c:pt idx="9">
                  <c:v>Information/advice on financial assistance</c:v>
                </c:pt>
                <c:pt idx="10">
                  <c:v>Referrals to R&amp;D partnership opportunities</c:v>
                </c:pt>
              </c:strCache>
            </c:strRef>
          </c:cat>
          <c:val>
            <c:numRef>
              <c:f>Sheet1!$E$2:$E$12</c:f>
              <c:numCache>
                <c:formatCode>0%</c:formatCode>
                <c:ptCount val="11"/>
                <c:pt idx="0">
                  <c:v>0.14000000000000001</c:v>
                </c:pt>
                <c:pt idx="1">
                  <c:v>0.18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0.12</c:v>
                </c:pt>
                <c:pt idx="5">
                  <c:v>0.14000000000000001</c:v>
                </c:pt>
                <c:pt idx="6">
                  <c:v>0.11</c:v>
                </c:pt>
                <c:pt idx="7">
                  <c:v>0.16</c:v>
                </c:pt>
                <c:pt idx="8">
                  <c:v>0.09</c:v>
                </c:pt>
                <c:pt idx="9">
                  <c:v>0.16</c:v>
                </c:pt>
                <c:pt idx="1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543047475638284"/>
          <c:y val="4.0257479574225374E-2"/>
          <c:w val="0.65957666189571806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40408502616843E-2"/>
          <c:y val="1.4799783408643E-2"/>
          <c:w val="0.55162508333269478"/>
          <c:h val="0.96135012785775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03-4522-AF13-EA4E611B85D6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69804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03-4522-AF13-EA4E611B85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103-4522-AF13-EA4E611B85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 am aware of my company's international business activities, but I am not directly involved</c:v>
                </c:pt>
                <c:pt idx="1">
                  <c:v>I am directly involved in my company's international business strategy</c:v>
                </c:pt>
                <c:pt idx="2">
                  <c:v>I am responsible for my company's international business strategy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0.21</c:v>
                </c:pt>
                <c:pt idx="1">
                  <c:v>0.28000000000000003</c:v>
                </c:pt>
                <c:pt idx="2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03-4522-AF13-EA4E611B8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077949594255979"/>
          <c:y val="0.13261997763864961"/>
          <c:w val="0.34922050405744015"/>
          <c:h val="0.77348381254892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62726142961461"/>
          <c:y val="0.16795267205017902"/>
          <c:w val="0.77937273857038536"/>
          <c:h val="0.784031764400057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heard about it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CUFTA</c:v>
                </c:pt>
                <c:pt idx="1">
                  <c:v>CIFTA</c:v>
                </c:pt>
                <c:pt idx="2">
                  <c:v>CCFTA</c:v>
                </c:pt>
                <c:pt idx="3">
                  <c:v>CKFTA</c:v>
                </c:pt>
                <c:pt idx="4">
                  <c:v>CPTPP</c:v>
                </c:pt>
                <c:pt idx="5">
                  <c:v>CETA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0.64</c:v>
                </c:pt>
                <c:pt idx="1">
                  <c:v>0.56999999999999995</c:v>
                </c:pt>
                <c:pt idx="2">
                  <c:v>0.54</c:v>
                </c:pt>
                <c:pt idx="3">
                  <c:v>0.52</c:v>
                </c:pt>
                <c:pt idx="4">
                  <c:v>0.28000000000000003</c:v>
                </c:pt>
                <c:pt idx="5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Heard about it/do not know details</c:v>
                </c:pt>
              </c:strCache>
            </c:strRef>
          </c:tx>
          <c:spPr>
            <a:solidFill>
              <a:srgbClr val="9EB8E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B2-473D-9C7F-C63AEE5DC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CUFTA</c:v>
                </c:pt>
                <c:pt idx="1">
                  <c:v>CIFTA</c:v>
                </c:pt>
                <c:pt idx="2">
                  <c:v>CCFTA</c:v>
                </c:pt>
                <c:pt idx="3">
                  <c:v>CKFTA</c:v>
                </c:pt>
                <c:pt idx="4">
                  <c:v>CPTPP</c:v>
                </c:pt>
                <c:pt idx="5">
                  <c:v>CETA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0.25</c:v>
                </c:pt>
                <c:pt idx="1">
                  <c:v>0.3</c:v>
                </c:pt>
                <c:pt idx="2">
                  <c:v>0.32</c:v>
                </c:pt>
                <c:pt idx="3">
                  <c:v>0.33</c:v>
                </c:pt>
                <c:pt idx="4">
                  <c:v>0.37</c:v>
                </c:pt>
                <c:pt idx="5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Heard about it/know some details</c:v>
                </c:pt>
              </c:strCache>
            </c:strRef>
          </c:tx>
          <c:spPr>
            <a:solidFill>
              <a:srgbClr val="517FD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CUFTA</c:v>
                </c:pt>
                <c:pt idx="1">
                  <c:v>CIFTA</c:v>
                </c:pt>
                <c:pt idx="2">
                  <c:v>CCFTA</c:v>
                </c:pt>
                <c:pt idx="3">
                  <c:v>CKFTA</c:v>
                </c:pt>
                <c:pt idx="4">
                  <c:v>CPTPP</c:v>
                </c:pt>
                <c:pt idx="5">
                  <c:v>CETA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0.08</c:v>
                </c:pt>
                <c:pt idx="1">
                  <c:v>0.1</c:v>
                </c:pt>
                <c:pt idx="2">
                  <c:v>0.12</c:v>
                </c:pt>
                <c:pt idx="3">
                  <c:v>0.11</c:v>
                </c:pt>
                <c:pt idx="4">
                  <c:v>0.28000000000000003</c:v>
                </c:pt>
                <c:pt idx="5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Heard about it/aware of details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CUFTA</c:v>
                </c:pt>
                <c:pt idx="1">
                  <c:v>CIFTA</c:v>
                </c:pt>
                <c:pt idx="2">
                  <c:v>CCFTA</c:v>
                </c:pt>
                <c:pt idx="3">
                  <c:v>CKFTA</c:v>
                </c:pt>
                <c:pt idx="4">
                  <c:v>CPTPP</c:v>
                </c:pt>
                <c:pt idx="5">
                  <c:v>CETA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0.03</c:v>
                </c:pt>
                <c:pt idx="2">
                  <c:v>0.03</c:v>
                </c:pt>
                <c:pt idx="3">
                  <c:v>0.03</c:v>
                </c:pt>
                <c:pt idx="4">
                  <c:v>7.0000000000000007E-2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692614287689577"/>
          <c:y val="3.8338658146964855E-2"/>
          <c:w val="0.78281015386918262"/>
          <c:h val="0.11147593771225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48925317482835"/>
          <c:y val="0.11470453573495007"/>
          <c:w val="0.77056064214981324"/>
          <c:h val="0.86363634648502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Currently use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CETA</c:v>
                </c:pt>
                <c:pt idx="1">
                  <c:v>CKFTA</c:v>
                </c:pt>
                <c:pt idx="2">
                  <c:v>CUFTA</c:v>
                </c:pt>
                <c:pt idx="3">
                  <c:v>CCFTA</c:v>
                </c:pt>
                <c:pt idx="4">
                  <c:v>CIFTA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0.09</c:v>
                </c:pt>
                <c:pt idx="1">
                  <c:v>7.0000000000000007E-2</c:v>
                </c:pt>
                <c:pt idx="2">
                  <c:v>0.05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to use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CD-43B9-94CD-8EAE4E44E6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CETA</c:v>
                </c:pt>
                <c:pt idx="1">
                  <c:v>CKFTA</c:v>
                </c:pt>
                <c:pt idx="2">
                  <c:v>CUFTA</c:v>
                </c:pt>
                <c:pt idx="3">
                  <c:v>CCFTA</c:v>
                </c:pt>
                <c:pt idx="4">
                  <c:v>CIFTA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0.17</c:v>
                </c:pt>
                <c:pt idx="1">
                  <c:v>0.14000000000000001</c:v>
                </c:pt>
                <c:pt idx="2">
                  <c:v>0.16</c:v>
                </c:pt>
                <c:pt idx="3">
                  <c:v>0.14000000000000001</c:v>
                </c:pt>
                <c:pt idx="4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Don’t know/not sure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CETA</c:v>
                </c:pt>
                <c:pt idx="1">
                  <c:v>CKFTA</c:v>
                </c:pt>
                <c:pt idx="2">
                  <c:v>CUFTA</c:v>
                </c:pt>
                <c:pt idx="3">
                  <c:v>CCFTA</c:v>
                </c:pt>
                <c:pt idx="4">
                  <c:v>CIFTA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0.73</c:v>
                </c:pt>
                <c:pt idx="1">
                  <c:v>0.79</c:v>
                </c:pt>
                <c:pt idx="2">
                  <c:v>0.79</c:v>
                </c:pt>
                <c:pt idx="3">
                  <c:v>0.81</c:v>
                </c:pt>
                <c:pt idx="4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525336228637768"/>
          <c:y val="3.1418713427343703E-2"/>
          <c:w val="0.57041780725964486"/>
          <c:h val="4.88157111351496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901792114852133E-2"/>
          <c:y val="5.0806772156675305E-2"/>
          <c:w val="0.97426203256102006"/>
          <c:h val="0.7797719134948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5A5A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F7D6-497A-A762-99FE82DF03C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43A-4B8E-9EAE-B1311DA2B05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41E-4672-AE0E-EBD634B99617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41E-4672-AE0E-EBD634B99617}"/>
              </c:ext>
            </c:extLst>
          </c:dPt>
          <c:dPt>
            <c:idx val="4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1E-4672-AE0E-EBD634B99617}"/>
              </c:ext>
            </c:extLst>
          </c:dPt>
          <c:dPt>
            <c:idx val="5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41E-4672-AE0E-EBD634B996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Don't know/not sure</c:v>
                </c:pt>
                <c:pt idx="1">
                  <c:v>Already trade with CPTPP countries</c:v>
                </c:pt>
                <c:pt idx="2">
                  <c:v>Not at all likely</c:v>
                </c:pt>
                <c:pt idx="3">
                  <c:v>Not very likely</c:v>
                </c:pt>
                <c:pt idx="4">
                  <c:v>Somewhat likely</c:v>
                </c:pt>
                <c:pt idx="5">
                  <c:v>Very likely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0.21</c:v>
                </c:pt>
                <c:pt idx="1">
                  <c:v>7.0000000000000007E-2</c:v>
                </c:pt>
                <c:pt idx="2">
                  <c:v>0.23</c:v>
                </c:pt>
                <c:pt idx="3">
                  <c:v>0.21</c:v>
                </c:pt>
                <c:pt idx="4">
                  <c:v>0.21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0.30000000000000004"/>
        </c:scaling>
        <c:delete val="1"/>
        <c:axPos val="r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533134018686132E-2"/>
          <c:y val="7.0566924754026285E-3"/>
          <c:w val="0.9548603505183344"/>
          <c:h val="0.826191174885951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9D-4BC0-80FC-410504F7080E}"/>
              </c:ext>
            </c:extLst>
          </c:dPt>
          <c:dPt>
            <c:idx val="5"/>
            <c:invertIfNegative val="0"/>
            <c:bubble3D val="0"/>
            <c:spPr>
              <a:solidFill>
                <a:srgbClr val="A5A5A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79D-4BC0-80FC-410504F708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6"/>
                <c:pt idx="0">
                  <c:v>Increase significantly</c:v>
                </c:pt>
                <c:pt idx="1">
                  <c:v>Increase somewhat</c:v>
                </c:pt>
                <c:pt idx="2">
                  <c:v>Stay about the same</c:v>
                </c:pt>
                <c:pt idx="3">
                  <c:v>Decrease somewhat</c:v>
                </c:pt>
                <c:pt idx="4">
                  <c:v>We do not import from the Asia-Pacific region</c:v>
                </c:pt>
                <c:pt idx="5">
                  <c:v>Don't know/not sure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6"/>
                <c:pt idx="0">
                  <c:v>0.05</c:v>
                </c:pt>
                <c:pt idx="1">
                  <c:v>0.27</c:v>
                </c:pt>
                <c:pt idx="2">
                  <c:v>0.3</c:v>
                </c:pt>
                <c:pt idx="3">
                  <c:v>0.06</c:v>
                </c:pt>
                <c:pt idx="4">
                  <c:v>0.21</c:v>
                </c:pt>
                <c:pt idx="5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0.4"/>
        </c:scaling>
        <c:delete val="1"/>
        <c:axPos val="l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539824447932242"/>
          <c:y val="9.3405281208858479E-2"/>
          <c:w val="0.41092938182979438"/>
          <c:h val="0.899047738840951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Currently use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4.2023869557908126E-3"/>
                  <c:y val="5.32865549175814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082-42E6-A251-AAB17D06F382}"/>
                </c:ext>
              </c:extLst>
            </c:dLbl>
            <c:dLbl>
              <c:idx val="3"/>
              <c:layout>
                <c:manualLayout>
                  <c:x val="6.3035804336863338E-3"/>
                  <c:y val="5.1066281796015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082-42E6-A251-AAB17D06F382}"/>
                </c:ext>
              </c:extLst>
            </c:dLbl>
            <c:dLbl>
              <c:idx val="4"/>
              <c:layout>
                <c:manualLayout>
                  <c:x val="6.3035804336863338E-3"/>
                  <c:y val="5.5506828039147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08-4F2C-A461-A3715B87525C}"/>
                </c:ext>
              </c:extLst>
            </c:dLbl>
            <c:dLbl>
              <c:idx val="5"/>
              <c:layout>
                <c:manualLayout>
                  <c:x val="9.4553706505295012E-3"/>
                  <c:y val="4.21851893097521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A08-4F2C-A461-A3715B87525C}"/>
                </c:ext>
              </c:extLst>
            </c:dLbl>
            <c:dLbl>
              <c:idx val="6"/>
              <c:layout>
                <c:manualLayout>
                  <c:x val="1.5758951084215836E-2"/>
                  <c:y val="5.55068280391475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08-4F2C-A461-A3715B87525C}"/>
                </c:ext>
              </c:extLst>
            </c:dLbl>
            <c:dLbl>
              <c:idx val="7"/>
              <c:layout>
                <c:manualLayout>
                  <c:x val="8.4047739115817779E-3"/>
                  <c:y val="5.99473742822792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08-4F2C-A461-A3715B8752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North American Free Trade Agreement</c:v>
                </c:pt>
                <c:pt idx="1">
                  <c:v>Canada-European Free Trade Association Free Trade Agreement</c:v>
                </c:pt>
                <c:pt idx="2">
                  <c:v>Canada-Panama Free Trade Agreement</c:v>
                </c:pt>
                <c:pt idx="3">
                  <c:v>Canada-Colombia Free Trade Agreement</c:v>
                </c:pt>
                <c:pt idx="4">
                  <c:v>Canada-Costa Rica Free Trade Agreement</c:v>
                </c:pt>
                <c:pt idx="5">
                  <c:v>Canada-Honduras Free Trade Agreement</c:v>
                </c:pt>
                <c:pt idx="6">
                  <c:v>Canada-Jordan Free Trade Agreement</c:v>
                </c:pt>
                <c:pt idx="7">
                  <c:v>Canada-Peru Free Trade Agreement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0.33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0.02</c:v>
                </c:pt>
                <c:pt idx="4">
                  <c:v>0.02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to use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36-43EA-BAD9-BBCA6F779EBA}"/>
                </c:ext>
              </c:extLst>
            </c:dLbl>
            <c:dLbl>
              <c:idx val="5"/>
              <c:layout>
                <c:manualLayout>
                  <c:x val="-2.1011934778955217E-3"/>
                  <c:y val="1.7482465524140926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69-4FB5-B1A1-4E0A44941423}"/>
                </c:ext>
              </c:extLst>
            </c:dLbl>
            <c:dLbl>
              <c:idx val="6"/>
              <c:layout>
                <c:manualLayout>
                  <c:x val="0"/>
                  <c:y val="2.220447946221138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69-4FB5-B1A1-4E0A449414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North American Free Trade Agreement</c:v>
                </c:pt>
                <c:pt idx="1">
                  <c:v>Canada-European Free Trade Association Free Trade Agreement</c:v>
                </c:pt>
                <c:pt idx="2">
                  <c:v>Canada-Panama Free Trade Agreement</c:v>
                </c:pt>
                <c:pt idx="3">
                  <c:v>Canada-Colombia Free Trade Agreement</c:v>
                </c:pt>
                <c:pt idx="4">
                  <c:v>Canada-Costa Rica Free Trade Agreement</c:v>
                </c:pt>
                <c:pt idx="5">
                  <c:v>Canada-Honduras Free Trade Agreement</c:v>
                </c:pt>
                <c:pt idx="6">
                  <c:v>Canada-Jordan Free Trade Agreement</c:v>
                </c:pt>
                <c:pt idx="7">
                  <c:v>Canada-Peru Free Trade Agreement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0.22</c:v>
                </c:pt>
                <c:pt idx="1">
                  <c:v>0.2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0.08</c:v>
                </c:pt>
                <c:pt idx="5">
                  <c:v>0.05</c:v>
                </c:pt>
                <c:pt idx="6">
                  <c:v>0.04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Do not plan to use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North American Free Trade Agreement</c:v>
                </c:pt>
                <c:pt idx="1">
                  <c:v>Canada-European Free Trade Association Free Trade Agreement</c:v>
                </c:pt>
                <c:pt idx="2">
                  <c:v>Canada-Panama Free Trade Agreement</c:v>
                </c:pt>
                <c:pt idx="3">
                  <c:v>Canada-Colombia Free Trade Agreement</c:v>
                </c:pt>
                <c:pt idx="4">
                  <c:v>Canada-Costa Rica Free Trade Agreement</c:v>
                </c:pt>
                <c:pt idx="5">
                  <c:v>Canada-Honduras Free Trade Agreement</c:v>
                </c:pt>
                <c:pt idx="6">
                  <c:v>Canada-Jordan Free Trade Agreement</c:v>
                </c:pt>
                <c:pt idx="7">
                  <c:v>Canada-Peru Free Trade Agreement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0.2</c:v>
                </c:pt>
                <c:pt idx="1">
                  <c:v>0.39</c:v>
                </c:pt>
                <c:pt idx="2">
                  <c:v>0.56000000000000005</c:v>
                </c:pt>
                <c:pt idx="3">
                  <c:v>0.63</c:v>
                </c:pt>
                <c:pt idx="4">
                  <c:v>0.6</c:v>
                </c:pt>
                <c:pt idx="5">
                  <c:v>0.65</c:v>
                </c:pt>
                <c:pt idx="6">
                  <c:v>0.65</c:v>
                </c:pt>
                <c:pt idx="7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Don’t know/not sure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North American Free Trade Agreement</c:v>
                </c:pt>
                <c:pt idx="1">
                  <c:v>Canada-European Free Trade Association Free Trade Agreement</c:v>
                </c:pt>
                <c:pt idx="2">
                  <c:v>Canada-Panama Free Trade Agreement</c:v>
                </c:pt>
                <c:pt idx="3">
                  <c:v>Canada-Colombia Free Trade Agreement</c:v>
                </c:pt>
                <c:pt idx="4">
                  <c:v>Canada-Costa Rica Free Trade Agreement</c:v>
                </c:pt>
                <c:pt idx="5">
                  <c:v>Canada-Honduras Free Trade Agreement</c:v>
                </c:pt>
                <c:pt idx="6">
                  <c:v>Canada-Jordan Free Trade Agreement</c:v>
                </c:pt>
                <c:pt idx="7">
                  <c:v>Canada-Peru Free Trade Agreement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0.25</c:v>
                </c:pt>
                <c:pt idx="1">
                  <c:v>0.34</c:v>
                </c:pt>
                <c:pt idx="2">
                  <c:v>0.33</c:v>
                </c:pt>
                <c:pt idx="3">
                  <c:v>0.28000000000000003</c:v>
                </c:pt>
                <c:pt idx="4">
                  <c:v>0.3</c:v>
                </c:pt>
                <c:pt idx="5">
                  <c:v>0.28999999999999998</c:v>
                </c:pt>
                <c:pt idx="6">
                  <c:v>0.28999999999999998</c:v>
                </c:pt>
                <c:pt idx="7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08-4F2C-A461-A3715B87525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409449578021513"/>
          <c:y val="1.9169329073482427E-2"/>
          <c:w val="0.6817524485915234"/>
          <c:h val="4.88157111351496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07169290554538"/>
          <c:y val="0.16795267205017902"/>
          <c:w val="0.55992830709445462"/>
          <c:h val="0.784031764400057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heard about it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Canada-MERCOSUR free trade agreement negotiations</c:v>
                </c:pt>
                <c:pt idx="1">
                  <c:v>Canada-ASEAN exploratory discussions</c:v>
                </c:pt>
                <c:pt idx="2">
                  <c:v>Canada-Pacific Alliance free trade negotiations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0.75</c:v>
                </c:pt>
                <c:pt idx="1">
                  <c:v>0.6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5-4F78-8E32-F000CF55A6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Heard about it/do not know details</c:v>
                </c:pt>
              </c:strCache>
            </c:strRef>
          </c:tx>
          <c:spPr>
            <a:solidFill>
              <a:srgbClr val="9EB8E4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11-45FC-94DD-76DE856300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Canada-MERCOSUR free trade agreement negotiations</c:v>
                </c:pt>
                <c:pt idx="1">
                  <c:v>Canada-ASEAN exploratory discussions</c:v>
                </c:pt>
                <c:pt idx="2">
                  <c:v>Canada-Pacific Alliance free trade negotiations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0.16</c:v>
                </c:pt>
                <c:pt idx="1">
                  <c:v>0.28000000000000003</c:v>
                </c:pt>
                <c:pt idx="2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65-4F78-8E32-F000CF55A68D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Heard about it/know some details</c:v>
                </c:pt>
              </c:strCache>
            </c:strRef>
          </c:tx>
          <c:spPr>
            <a:solidFill>
              <a:srgbClr val="517FD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Canada-MERCOSUR free trade agreement negotiations</c:v>
                </c:pt>
                <c:pt idx="1">
                  <c:v>Canada-ASEAN exploratory discussions</c:v>
                </c:pt>
                <c:pt idx="2">
                  <c:v>Canada-Pacific Alliance free trade negotiations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7.0000000000000007E-2</c:v>
                </c:pt>
                <c:pt idx="1">
                  <c:v>0.09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65-4F78-8E32-F000CF55A68D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Heard about it/aware of details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606399375702375E-16"/>
                  <c:y val="0.104038258725091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865-4F78-8E32-F000CF55A68D}"/>
                </c:ext>
              </c:extLst>
            </c:dLbl>
            <c:dLbl>
              <c:idx val="1"/>
              <c:layout>
                <c:manualLayout>
                  <c:x val="-5.0744812315767296E-3"/>
                  <c:y val="0.107430899683397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756731870063628E-2"/>
                      <c:h val="8.94050514652796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5865-4F78-8E32-F000CF55A68D}"/>
                </c:ext>
              </c:extLst>
            </c:dLbl>
            <c:dLbl>
              <c:idx val="2"/>
              <c:layout>
                <c:manualLayout>
                  <c:x val="1.2686327944372486E-3"/>
                  <c:y val="0.115346765108253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11-45FC-94DD-76DE856300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Canada-MERCOSUR free trade agreement negotiations</c:v>
                </c:pt>
                <c:pt idx="1">
                  <c:v>Canada-ASEAN exploratory discussions</c:v>
                </c:pt>
                <c:pt idx="2">
                  <c:v>Canada-Pacific Alliance free trade negotiations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0.02</c:v>
                </c:pt>
                <c:pt idx="1">
                  <c:v>0.03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65-4F78-8E32-F000CF55A68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6369296808829118E-2"/>
          <c:y val="3.6076984749722277E-2"/>
          <c:w val="0.78281015386918262"/>
          <c:h val="0.11147593771225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895939311833485"/>
          <c:y val="1.3069122485664234E-2"/>
          <c:w val="0.42570982874601432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Don't see any benefit</c:v>
                </c:pt>
                <c:pt idx="1">
                  <c:v>Difficult to take advantage of FTA</c:v>
                </c:pt>
                <c:pt idx="2">
                  <c:v>Lack of information on FTA</c:v>
                </c:pt>
                <c:pt idx="3">
                  <c:v>Not interested in the markets accessible through FTAs</c:v>
                </c:pt>
                <c:pt idx="4">
                  <c:v>Did not know FTAs exist</c:v>
                </c:pt>
                <c:pt idx="5">
                  <c:v>Complex eligibility requirements</c:v>
                </c:pt>
                <c:pt idx="6">
                  <c:v>FTAs do not apply to our product/service</c:v>
                </c:pt>
                <c:pt idx="7">
                  <c:v>Reduction in tariffs is not worth the administrative costs</c:v>
                </c:pt>
                <c:pt idx="8">
                  <c:v>Lack of financing to facilitate cross border trade</c:v>
                </c:pt>
                <c:pt idx="9">
                  <c:v>Barriers resulting from linguistic/cultural differences</c:v>
                </c:pt>
                <c:pt idx="10">
                  <c:v>Barriers resulting from differences in legal systems</c:v>
                </c:pt>
                <c:pt idx="11">
                  <c:v>Use another trade agreement</c:v>
                </c:pt>
                <c:pt idx="12">
                  <c:v>Could not meet the rules of origin</c:v>
                </c:pt>
                <c:pt idx="13">
                  <c:v>Use alternative duty relief measures</c:v>
                </c:pt>
                <c:pt idx="14">
                  <c:v>Other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0.34</c:v>
                </c:pt>
                <c:pt idx="1">
                  <c:v>0.3</c:v>
                </c:pt>
                <c:pt idx="2">
                  <c:v>0.26</c:v>
                </c:pt>
                <c:pt idx="3">
                  <c:v>0.19</c:v>
                </c:pt>
                <c:pt idx="4">
                  <c:v>0.13</c:v>
                </c:pt>
                <c:pt idx="5">
                  <c:v>0.12</c:v>
                </c:pt>
                <c:pt idx="6">
                  <c:v>0.1</c:v>
                </c:pt>
                <c:pt idx="7">
                  <c:v>0.08</c:v>
                </c:pt>
                <c:pt idx="8">
                  <c:v>7.0000000000000007E-2</c:v>
                </c:pt>
                <c:pt idx="9">
                  <c:v>0.06</c:v>
                </c:pt>
                <c:pt idx="10">
                  <c:v>0.05</c:v>
                </c:pt>
                <c:pt idx="11">
                  <c:v>0.03</c:v>
                </c:pt>
                <c:pt idx="12">
                  <c:v>0.02</c:v>
                </c:pt>
                <c:pt idx="13">
                  <c:v>0.02</c:v>
                </c:pt>
                <c:pt idx="14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452469339122668"/>
          <c:y val="1.3069122485664234E-2"/>
          <c:w val="0.43931119452609868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Tariff reduction/elimination on goods</c:v>
                </c:pt>
                <c:pt idx="1">
                  <c:v>Better conditions for exporting your services</c:v>
                </c:pt>
                <c:pt idx="2">
                  <c:v>Easier access to government procurement opportunities</c:v>
                </c:pt>
                <c:pt idx="3">
                  <c:v>Greater business certainty/stability due to investment clauses</c:v>
                </c:pt>
                <c:pt idx="4">
                  <c:v>Labour mobility clauses/temporary entry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0.57999999999999996</c:v>
                </c:pt>
                <c:pt idx="1">
                  <c:v>0.23</c:v>
                </c:pt>
                <c:pt idx="2">
                  <c:v>0.2</c:v>
                </c:pt>
                <c:pt idx="3">
                  <c:v>0.17</c:v>
                </c:pt>
                <c:pt idx="4">
                  <c:v>0.16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882256574556368"/>
          <c:y val="2.1258929501276131E-2"/>
          <c:w val="0.51222730618686507"/>
          <c:h val="0.957081983122808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… my company</c:v>
                </c:pt>
                <c:pt idx="1">
                  <c:v>… by the importer of goods</c:v>
                </c:pt>
                <c:pt idx="2">
                  <c:v>… my manufacturer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</c:v>
                </c:pt>
                <c:pt idx="1">
                  <c:v>0.76</c:v>
                </c:pt>
                <c:pt idx="2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018068571554279"/>
          <c:y val="8.4885579398421826E-2"/>
          <c:w val="0.45981931428445727"/>
          <c:h val="0.88839811157790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impact at all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Good not covered by FTA</c:v>
                </c:pt>
                <c:pt idx="1">
                  <c:v>Use tariff preferences available under WTO</c:v>
                </c:pt>
                <c:pt idx="2">
                  <c:v>Did not know they needed to apply</c:v>
                </c:pt>
                <c:pt idx="3">
                  <c:v>Long delays associated with obtaining Origin Declarations</c:v>
                </c:pt>
                <c:pt idx="4">
                  <c:v>Do not understand FTAs/eligibility requirements/rules of origin</c:v>
                </c:pt>
                <c:pt idx="5">
                  <c:v>High administrative costs of obtaining Origin Declarations</c:v>
                </c:pt>
                <c:pt idx="6">
                  <c:v>Did not see a significant tariff reduction 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0.57999999999999996</c:v>
                </c:pt>
                <c:pt idx="1">
                  <c:v>0.5</c:v>
                </c:pt>
                <c:pt idx="2">
                  <c:v>0.45</c:v>
                </c:pt>
                <c:pt idx="3">
                  <c:v>0.4</c:v>
                </c:pt>
                <c:pt idx="4">
                  <c:v>0.38</c:v>
                </c:pt>
                <c:pt idx="5">
                  <c:v>0.37</c:v>
                </c:pt>
                <c:pt idx="6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 small impact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B-4505-ABDF-A2337B6A3D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Good not covered by FTA</c:v>
                </c:pt>
                <c:pt idx="1">
                  <c:v>Use tariff preferences available under WTO</c:v>
                </c:pt>
                <c:pt idx="2">
                  <c:v>Did not know they needed to apply</c:v>
                </c:pt>
                <c:pt idx="3">
                  <c:v>Long delays associated with obtaining Origin Declarations</c:v>
                </c:pt>
                <c:pt idx="4">
                  <c:v>Do not understand FTAs/eligibility requirements/rules of origin</c:v>
                </c:pt>
                <c:pt idx="5">
                  <c:v>High administrative costs of obtaining Origin Declarations</c:v>
                </c:pt>
                <c:pt idx="6">
                  <c:v>Did not see a significant tariff reduction 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0.17</c:v>
                </c:pt>
                <c:pt idx="1">
                  <c:v>0.28000000000000003</c:v>
                </c:pt>
                <c:pt idx="2">
                  <c:v>0.26</c:v>
                </c:pt>
                <c:pt idx="3">
                  <c:v>0.3</c:v>
                </c:pt>
                <c:pt idx="4">
                  <c:v>0.41</c:v>
                </c:pt>
                <c:pt idx="5">
                  <c:v>0.26</c:v>
                </c:pt>
                <c:pt idx="6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A moderate impact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Good not covered by FTA</c:v>
                </c:pt>
                <c:pt idx="1">
                  <c:v>Use tariff preferences available under WTO</c:v>
                </c:pt>
                <c:pt idx="2">
                  <c:v>Did not know they needed to apply</c:v>
                </c:pt>
                <c:pt idx="3">
                  <c:v>Long delays associated with obtaining Origin Declarations</c:v>
                </c:pt>
                <c:pt idx="4">
                  <c:v>Do not understand FTAs/eligibility requirements/rules of origin</c:v>
                </c:pt>
                <c:pt idx="5">
                  <c:v>High administrative costs of obtaining Origin Declarations</c:v>
                </c:pt>
                <c:pt idx="6">
                  <c:v>Did not see a significant tariff reduction 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0.15</c:v>
                </c:pt>
                <c:pt idx="1">
                  <c:v>0.08</c:v>
                </c:pt>
                <c:pt idx="2">
                  <c:v>7.0000000000000007E-2</c:v>
                </c:pt>
                <c:pt idx="3">
                  <c:v>0.14000000000000001</c:v>
                </c:pt>
                <c:pt idx="4">
                  <c:v>7.0000000000000007E-2</c:v>
                </c:pt>
                <c:pt idx="5">
                  <c:v>0.16</c:v>
                </c:pt>
                <c:pt idx="6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A big impact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Good not covered by FTA</c:v>
                </c:pt>
                <c:pt idx="1">
                  <c:v>Use tariff preferences available under WTO</c:v>
                </c:pt>
                <c:pt idx="2">
                  <c:v>Did not know they needed to apply</c:v>
                </c:pt>
                <c:pt idx="3">
                  <c:v>Long delays associated with obtaining Origin Declarations</c:v>
                </c:pt>
                <c:pt idx="4">
                  <c:v>Do not understand FTAs/eligibility requirements/rules of origin</c:v>
                </c:pt>
                <c:pt idx="5">
                  <c:v>High administrative costs of obtaining Origin Declarations</c:v>
                </c:pt>
                <c:pt idx="6">
                  <c:v>Did not see a significant tariff reduction 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0.1</c:v>
                </c:pt>
                <c:pt idx="1">
                  <c:v>0.15</c:v>
                </c:pt>
                <c:pt idx="2">
                  <c:v>0.22</c:v>
                </c:pt>
                <c:pt idx="3">
                  <c:v>0.16</c:v>
                </c:pt>
                <c:pt idx="4">
                  <c:v>0.14000000000000001</c:v>
                </c:pt>
                <c:pt idx="5">
                  <c:v>0.21</c:v>
                </c:pt>
                <c:pt idx="6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0733213851999844"/>
          <c:y val="2.7990239239264421E-2"/>
          <c:w val="0.55012388843185644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60116380593336"/>
          <c:y val="2.0079157351563511E-2"/>
          <c:w val="0.46979017327330913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Less than 2 years</c:v>
                </c:pt>
                <c:pt idx="1">
                  <c:v>Between 2 and 5 years</c:v>
                </c:pt>
                <c:pt idx="2">
                  <c:v>Between 6 and 10 years</c:v>
                </c:pt>
                <c:pt idx="3">
                  <c:v>More than 10 years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0.19</c:v>
                </c:pt>
                <c:pt idx="2">
                  <c:v>0.2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817064928353102"/>
          <c:y val="0.13080447602622369"/>
          <c:w val="0.40682286889936048"/>
          <c:h val="0.8572052159742630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Our company has sent staff to free trade agreement markets</c:v>
                </c:pt>
                <c:pt idx="1">
                  <c:v>Our company has increased the number of business trips taken to FTA markets</c:v>
                </c:pt>
                <c:pt idx="2">
                  <c:v>Our company's management and personnel have more capacity to work in FTA markets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0.24</c:v>
                </c:pt>
                <c:pt idx="1">
                  <c:v>0.22</c:v>
                </c:pt>
                <c:pt idx="2">
                  <c:v>0.22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B-4505-ABDF-A2337B6A3D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Our company has sent staff to free trade agreement markets</c:v>
                </c:pt>
                <c:pt idx="1">
                  <c:v>Our company has increased the number of business trips taken to FTA markets</c:v>
                </c:pt>
                <c:pt idx="2">
                  <c:v>Our company's management and personnel have more capacity to work in FTA markets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0.31</c:v>
                </c:pt>
                <c:pt idx="1">
                  <c:v>0.22</c:v>
                </c:pt>
                <c:pt idx="2">
                  <c:v>0.44</c:v>
                </c:pt>
                <c:pt idx="3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A5A5A3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Our company has sent staff to free trade agreement markets</c:v>
                </c:pt>
                <c:pt idx="1">
                  <c:v>Our company has increased the number of business trips taken to FTA markets</c:v>
                </c:pt>
                <c:pt idx="2">
                  <c:v>Our company's management and personnel have more capacity to work in FTA markets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0.42</c:v>
                </c:pt>
                <c:pt idx="1">
                  <c:v>0.42</c:v>
                </c:pt>
                <c:pt idx="2">
                  <c:v>0.35</c:v>
                </c:pt>
                <c:pt idx="3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3718714185254E-2"/>
                  <c:y val="7.4340527577937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41-4C88-988A-0250EEE37F1C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43-48C2-A524-EB36CCD7C06D}"/>
                </c:ext>
              </c:extLst>
            </c:dLbl>
            <c:dLbl>
              <c:idx val="3"/>
              <c:layout>
                <c:manualLayout>
                  <c:x val="-1.7964839273156747E-2"/>
                  <c:y val="8.39328537170264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BA-42D9-990F-6D461C9309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Our company has sent staff to free trade agreement markets</c:v>
                </c:pt>
                <c:pt idx="1">
                  <c:v>Our company has increased the number of business trips taken to FTA markets</c:v>
                </c:pt>
                <c:pt idx="2">
                  <c:v>Our company's management and personnel have more capacity to work in FTA markets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0.03</c:v>
                </c:pt>
                <c:pt idx="1">
                  <c:v>0.14000000000000001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5812476123502653E-3"/>
                  <c:y val="7.4340527577937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200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41-4C88-988A-0250EEE37F1C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BA-42D9-990F-6D461C9309B6}"/>
                </c:ext>
              </c:extLst>
            </c:dLbl>
            <c:dLbl>
              <c:idx val="3"/>
              <c:layout>
                <c:manualLayout>
                  <c:x val="8.3835916608064835E-3"/>
                  <c:y val="7.67386091127098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200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41-4C88-988A-0250EEE37F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Our company has sent staff to free trade agreement markets</c:v>
                </c:pt>
                <c:pt idx="1">
                  <c:v>Our company has increased the number of business trips taken to FTA markets</c:v>
                </c:pt>
                <c:pt idx="2">
                  <c:v>Our company's management and personnel have more capacity to work in FTA markets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 formatCode="0%">
                  <c:v>0.01</c:v>
                </c:pt>
                <c:pt idx="3" formatCode="0%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B7-4AF6-B8D9-E888AD5FFE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237110605035983"/>
          <c:y val="3.2786495213278199E-2"/>
          <c:w val="0.55012388843185644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631127247927133"/>
          <c:y val="0.18117441015721444"/>
          <c:w val="0.41586559217756741"/>
          <c:h val="0.806835302288321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2B559D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AE-4503-AE69-1EC7A4C5E582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ED-4C87-BFB9-AB2A74E8AF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Our company has improved supply chain arrangements or integration</c:v>
                </c:pt>
                <c:pt idx="1">
                  <c:v>Our company has improved contractual arrangements with buyers</c:v>
                </c:pt>
                <c:pt idx="2">
                  <c:v>Our company has changed administrative practices to build in FTA-related processes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0.06</c:v>
                </c:pt>
                <c:pt idx="1">
                  <c:v>0.1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AE-4503-AE69-1EC7A4C5E5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Our company has improved supply chain arrangements or integration</c:v>
                </c:pt>
                <c:pt idx="1">
                  <c:v>Our company has improved contractual arrangements with buyers</c:v>
                </c:pt>
                <c:pt idx="2">
                  <c:v>Our company has changed administrative practices to build in FTA-related processes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0.33</c:v>
                </c:pt>
                <c:pt idx="1">
                  <c:v>0.25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A5A5A3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Our company has improved supply chain arrangements or integration</c:v>
                </c:pt>
                <c:pt idx="1">
                  <c:v>Our company has improved contractual arrangements with buyers</c:v>
                </c:pt>
                <c:pt idx="2">
                  <c:v>Our company has changed administrative practices to build in FTA-related processes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0.39</c:v>
                </c:pt>
                <c:pt idx="1">
                  <c:v>0.44</c:v>
                </c:pt>
                <c:pt idx="2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AE-4503-AE69-1EC7A4C5E582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BA-42D9-990F-6D461C9309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Our company has improved supply chain arrangements or integration</c:v>
                </c:pt>
                <c:pt idx="1">
                  <c:v>Our company has improved contractual arrangements with buyers</c:v>
                </c:pt>
                <c:pt idx="2">
                  <c:v>Our company has changed administrative practices to build in FTA-related processes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0.12</c:v>
                </c:pt>
                <c:pt idx="1">
                  <c:v>0.09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AE-4503-AE69-1EC7A4C5E582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BF-4E7F-86D6-C04420CE35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Our company has improved supply chain arrangements or integration</c:v>
                </c:pt>
                <c:pt idx="1">
                  <c:v>Our company has improved contractual arrangements with buyers</c:v>
                </c:pt>
                <c:pt idx="2">
                  <c:v>Our company has changed administrative practices to build in FTA-related processes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0.1</c:v>
                </c:pt>
                <c:pt idx="1">
                  <c:v>0.11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B7-4AF6-B8D9-E888AD5FFE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2144894234694769"/>
          <c:y val="7.9331363737602689E-2"/>
          <c:w val="0.55012388843185644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533134018686132E-2"/>
          <c:y val="7.0566592020034251E-3"/>
          <c:w val="0.9548603505183344"/>
          <c:h val="0.906925184810614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3EC-4332-87DE-F3CFE9CE0FF3}"/>
              </c:ext>
            </c:extLst>
          </c:dPt>
          <c:dPt>
            <c:idx val="5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3EC-4332-87DE-F3CFE9CE0FF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Not at all</c:v>
                </c:pt>
                <c:pt idx="1">
                  <c:v>… a small amount</c:v>
                </c:pt>
                <c:pt idx="2">
                  <c:v>… a moderate amount</c:v>
                </c:pt>
                <c:pt idx="3">
                  <c:v>… a great deal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0.26</c:v>
                </c:pt>
                <c:pt idx="1">
                  <c:v>0.33</c:v>
                </c:pt>
                <c:pt idx="2">
                  <c:v>0.27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4439448"/>
        <c:axId val="307242704"/>
      </c:barChart>
      <c:catAx>
        <c:axId val="424439448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  <c:max val="0.4"/>
        </c:scaling>
        <c:delete val="1"/>
        <c:axPos val="r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829208040488467"/>
          <c:y val="8.4885579398421826E-2"/>
          <c:w val="0.42170791959511528"/>
          <c:h val="0.888398111577905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great deal</c:v>
                </c:pt>
              </c:strCache>
            </c:strRef>
          </c:tx>
          <c:spPr>
            <a:solidFill>
              <a:srgbClr val="2755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sell a wider range of goods or services</c:v>
                </c:pt>
                <c:pt idx="1">
                  <c:v>… conduct a broader range of business activities</c:v>
                </c:pt>
                <c:pt idx="2">
                  <c:v>… engage in offshoring or outsourcing</c:v>
                </c:pt>
                <c:pt idx="3">
                  <c:v>… invest in a country covered by a free trade agreement</c:v>
                </c:pt>
                <c:pt idx="4">
                  <c:v>… establish abroad</c:v>
                </c:pt>
                <c:pt idx="5">
                  <c:v>… bid for government procurement contracts in FTA markets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0.28999999999999998</c:v>
                </c:pt>
                <c:pt idx="2">
                  <c:v>0.21</c:v>
                </c:pt>
                <c:pt idx="3">
                  <c:v>0.2</c:v>
                </c:pt>
                <c:pt idx="4">
                  <c:v>0.2</c:v>
                </c:pt>
                <c:pt idx="5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 moderate amount</c:v>
                </c:pt>
              </c:strCache>
            </c:strRef>
          </c:tx>
          <c:spPr>
            <a:solidFill>
              <a:srgbClr val="557FCB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B-4505-ABDF-A2337B6A3D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sell a wider range of goods or services</c:v>
                </c:pt>
                <c:pt idx="1">
                  <c:v>… conduct a broader range of business activities</c:v>
                </c:pt>
                <c:pt idx="2">
                  <c:v>… engage in offshoring or outsourcing</c:v>
                </c:pt>
                <c:pt idx="3">
                  <c:v>… invest in a country covered by a free trade agreement</c:v>
                </c:pt>
                <c:pt idx="4">
                  <c:v>… establish abroad</c:v>
                </c:pt>
                <c:pt idx="5">
                  <c:v>… bid for government procurement contracts in FTA markets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0.26</c:v>
                </c:pt>
                <c:pt idx="1">
                  <c:v>0.3</c:v>
                </c:pt>
                <c:pt idx="2">
                  <c:v>0.25</c:v>
                </c:pt>
                <c:pt idx="3">
                  <c:v>0.24</c:v>
                </c:pt>
                <c:pt idx="4">
                  <c:v>0.24</c:v>
                </c:pt>
                <c:pt idx="5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A small amount</c:v>
                </c:pt>
              </c:strCache>
            </c:strRef>
          </c:tx>
          <c:spPr>
            <a:solidFill>
              <a:srgbClr val="9EB8E4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4.0685841551391794E-3"/>
                  <c:y val="-2.12992545260915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43-48C2-A524-EB36CCD7C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sell a wider range of goods or services</c:v>
                </c:pt>
                <c:pt idx="1">
                  <c:v>… conduct a broader range of business activities</c:v>
                </c:pt>
                <c:pt idx="2">
                  <c:v>… engage in offshoring or outsourcing</c:v>
                </c:pt>
                <c:pt idx="3">
                  <c:v>… invest in a country covered by a free trade agreement</c:v>
                </c:pt>
                <c:pt idx="4">
                  <c:v>… establish abroad</c:v>
                </c:pt>
                <c:pt idx="5">
                  <c:v>… bid for government procurement contracts in FTA markets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0.23</c:v>
                </c:pt>
                <c:pt idx="1">
                  <c:v>0.25</c:v>
                </c:pt>
                <c:pt idx="2">
                  <c:v>0.26</c:v>
                </c:pt>
                <c:pt idx="3">
                  <c:v>0.26</c:v>
                </c:pt>
                <c:pt idx="4">
                  <c:v>0.16</c:v>
                </c:pt>
                <c:pt idx="5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rgbClr val="FF200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… sell a wider range of goods or services</c:v>
                </c:pt>
                <c:pt idx="1">
                  <c:v>… conduct a broader range of business activities</c:v>
                </c:pt>
                <c:pt idx="2">
                  <c:v>… engage in offshoring or outsourcing</c:v>
                </c:pt>
                <c:pt idx="3">
                  <c:v>… invest in a country covered by a free trade agreement</c:v>
                </c:pt>
                <c:pt idx="4">
                  <c:v>… establish abroad</c:v>
                </c:pt>
                <c:pt idx="5">
                  <c:v>… bid for government procurement contracts in FTA markets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0.22</c:v>
                </c:pt>
                <c:pt idx="1">
                  <c:v>0.16</c:v>
                </c:pt>
                <c:pt idx="2">
                  <c:v>0.28000000000000003</c:v>
                </c:pt>
                <c:pt idx="3">
                  <c:v>0.31</c:v>
                </c:pt>
                <c:pt idx="4">
                  <c:v>0.4</c:v>
                </c:pt>
                <c:pt idx="5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74813922513417"/>
          <c:y val="2.3730388334046105E-2"/>
          <c:w val="0.55012388843185644"/>
          <c:h val="4.99663195855901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9003491230262883"/>
          <c:y val="1.3069122485664234E-2"/>
          <c:w val="0.37463428182588293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Increase in sales/revenue</c:v>
                </c:pt>
                <c:pt idx="1">
                  <c:v>Company has been able to sell to new customers in FTA markets</c:v>
                </c:pt>
                <c:pt idx="2">
                  <c:v>Company has increased sales to existing customers</c:v>
                </c:pt>
                <c:pt idx="3">
                  <c:v>Our company has not experienced any benefits</c:v>
                </c:pt>
                <c:pt idx="4">
                  <c:v>Products are more price competitive in our export market(s)</c:v>
                </c:pt>
                <c:pt idx="5">
                  <c:v>Access to specialized goods and materials outside of Canada</c:v>
                </c:pt>
                <c:pt idx="6">
                  <c:v>Access to specialized expertise/services outside of Canada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</c:v>
                </c:pt>
                <c:pt idx="1">
                  <c:v>0.31</c:v>
                </c:pt>
                <c:pt idx="2">
                  <c:v>0.3</c:v>
                </c:pt>
                <c:pt idx="3">
                  <c:v>0.28000000000000003</c:v>
                </c:pt>
                <c:pt idx="4">
                  <c:v>0.26</c:v>
                </c:pt>
                <c:pt idx="5">
                  <c:v>0.24</c:v>
                </c:pt>
                <c:pt idx="6">
                  <c:v>0.13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78034668601366E-2"/>
          <c:y val="2.7779174510513309E-2"/>
          <c:w val="0.55162508333269478"/>
          <c:h val="0.96135012785775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FF2007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 am aware of Government of Canada information and resources to help companies expand abroad</c:v>
                </c:pt>
                <c:pt idx="1">
                  <c:v>Not aware of Government of Canada information and resources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263514493323734"/>
          <c:y val="0.27314144269546259"/>
          <c:w val="0.37873885369497945"/>
          <c:h val="0.391416021273942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40408502616843E-2"/>
          <c:y val="1.4799783408643E-2"/>
          <c:w val="0.55162508333269478"/>
          <c:h val="0.96135012785775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Aware of TCS</c:v>
                </c:pt>
                <c:pt idx="1">
                  <c:v>Not aware of TCS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71850618032613"/>
          <c:y val="0.41297489764674383"/>
          <c:w val="0.30177748833254076"/>
          <c:h val="0.132301726974860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176330736435716"/>
          <c:y val="1.3069122485664234E-2"/>
          <c:w val="0.51290588676415449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Internet</c:v>
                </c:pt>
                <c:pt idx="1">
                  <c:v>Referral from EDC</c:v>
                </c:pt>
                <c:pt idx="2">
                  <c:v>Referral from BDC</c:v>
                </c:pt>
                <c:pt idx="3">
                  <c:v>Third party event</c:v>
                </c:pt>
                <c:pt idx="4">
                  <c:v>Referral from a federal government body</c:v>
                </c:pt>
                <c:pt idx="5">
                  <c:v>Referral from another organization</c:v>
                </c:pt>
                <c:pt idx="6">
                  <c:v>Referral from a provincial government body</c:v>
                </c:pt>
                <c:pt idx="7">
                  <c:v>Referral from CCC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0.41</c:v>
                </c:pt>
                <c:pt idx="1">
                  <c:v>0.13</c:v>
                </c:pt>
                <c:pt idx="2">
                  <c:v>0.11</c:v>
                </c:pt>
                <c:pt idx="3">
                  <c:v>0.1</c:v>
                </c:pt>
                <c:pt idx="4">
                  <c:v>0.06</c:v>
                </c:pt>
                <c:pt idx="5">
                  <c:v>0.05</c:v>
                </c:pt>
                <c:pt idx="6">
                  <c:v>7.0000000000000007E-2</c:v>
                </c:pt>
                <c:pt idx="7">
                  <c:v>0.03</c:v>
                </c:pt>
                <c:pt idx="8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77904061686474"/>
          <c:y val="1.3069122485664234E-2"/>
          <c:w val="0.48062938615853446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Industry/business associations</c:v>
                </c:pt>
                <c:pt idx="1">
                  <c:v>Business associate/colleague/partner</c:v>
                </c:pt>
                <c:pt idx="2">
                  <c:v>Websites/tools of trade promotion organizations </c:v>
                </c:pt>
                <c:pt idx="3">
                  <c:v>Professional services</c:v>
                </c:pt>
                <c:pt idx="4">
                  <c:v>Business trade publications</c:v>
                </c:pt>
                <c:pt idx="5">
                  <c:v>Customs broker/freight forwarder</c:v>
                </c:pt>
                <c:pt idx="6">
                  <c:v>Shipping companies</c:v>
                </c:pt>
                <c:pt idx="7">
                  <c:v>Financial institutions</c:v>
                </c:pt>
                <c:pt idx="8">
                  <c:v>Professional advisors</c:v>
                </c:pt>
                <c:pt idx="9">
                  <c:v>Brokers</c:v>
                </c:pt>
                <c:pt idx="10">
                  <c:v>Private training courses</c:v>
                </c:pt>
                <c:pt idx="11">
                  <c:v>Retailer</c:v>
                </c:pt>
                <c:pt idx="12">
                  <c:v>Other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0.32</c:v>
                </c:pt>
                <c:pt idx="1">
                  <c:v>0.32</c:v>
                </c:pt>
                <c:pt idx="2">
                  <c:v>0.28999999999999998</c:v>
                </c:pt>
                <c:pt idx="3">
                  <c:v>0.22</c:v>
                </c:pt>
                <c:pt idx="4">
                  <c:v>0.22</c:v>
                </c:pt>
                <c:pt idx="5">
                  <c:v>0.21</c:v>
                </c:pt>
                <c:pt idx="6">
                  <c:v>0.18</c:v>
                </c:pt>
                <c:pt idx="7">
                  <c:v>0.16</c:v>
                </c:pt>
                <c:pt idx="8">
                  <c:v>0.16</c:v>
                </c:pt>
                <c:pt idx="9">
                  <c:v>0.12</c:v>
                </c:pt>
                <c:pt idx="10">
                  <c:v>0.08</c:v>
                </c:pt>
                <c:pt idx="11">
                  <c:v>0.04</c:v>
                </c:pt>
                <c:pt idx="1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48498567146735"/>
          <c:y val="1.8434973952991377E-2"/>
          <c:w val="0.63492345298209185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37-4496-8C86-C828D5C40A33}"/>
              </c:ext>
            </c:extLst>
          </c:dPt>
          <c:dPt>
            <c:idx val="6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37-4496-8C86-C828D5C40A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Online</c:v>
                </c:pt>
                <c:pt idx="1">
                  <c:v>Social Media</c:v>
                </c:pt>
                <c:pt idx="2">
                  <c:v>Print publications</c:v>
                </c:pt>
                <c:pt idx="3">
                  <c:v>Facebook</c:v>
                </c:pt>
                <c:pt idx="4">
                  <c:v>Specialized publications</c:v>
                </c:pt>
                <c:pt idx="5">
                  <c:v>Television</c:v>
                </c:pt>
                <c:pt idx="6">
                  <c:v>Twitter</c:v>
                </c:pt>
                <c:pt idx="7">
                  <c:v>Radio</c:v>
                </c:pt>
                <c:pt idx="8">
                  <c:v>Word of mouth</c:v>
                </c:pt>
                <c:pt idx="9">
                  <c:v>Other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0.76600000000000001</c:v>
                </c:pt>
                <c:pt idx="1">
                  <c:v>0.46</c:v>
                </c:pt>
                <c:pt idx="2">
                  <c:v>0.184</c:v>
                </c:pt>
                <c:pt idx="3">
                  <c:v>0.104</c:v>
                </c:pt>
                <c:pt idx="4">
                  <c:v>8.5999999999999993E-2</c:v>
                </c:pt>
                <c:pt idx="5">
                  <c:v>6.8000000000000005E-2</c:v>
                </c:pt>
                <c:pt idx="6">
                  <c:v>5.7000000000000002E-2</c:v>
                </c:pt>
                <c:pt idx="7">
                  <c:v>4.3999999999999997E-2</c:v>
                </c:pt>
                <c:pt idx="8">
                  <c:v>0.04</c:v>
                </c:pt>
                <c:pt idx="9">
                  <c:v>3.3000000000000002E-2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60116380593336"/>
          <c:y val="2.0079157351563511E-2"/>
          <c:w val="0.46979017327330913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Under $250,000</c:v>
                </c:pt>
                <c:pt idx="1">
                  <c:v>$250,000 to less than $1 million</c:v>
                </c:pt>
                <c:pt idx="2">
                  <c:v>$1 million to less than $10 million </c:v>
                </c:pt>
                <c:pt idx="3">
                  <c:v>$10 million to less than $50 million</c:v>
                </c:pt>
                <c:pt idx="4">
                  <c:v>$50 million or more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0.41</c:v>
                </c:pt>
                <c:pt idx="1">
                  <c:v>0.26</c:v>
                </c:pt>
                <c:pt idx="2">
                  <c:v>0.24</c:v>
                </c:pt>
                <c:pt idx="3">
                  <c:v>0.06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77904061686474"/>
          <c:y val="1.3069122485664234E-2"/>
          <c:w val="0.48062938615853446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… read articles</c:v>
                </c:pt>
                <c:pt idx="1">
                  <c:v>… get answers from an expert</c:v>
                </c:pt>
                <c:pt idx="2">
                  <c:v>… have step-by-step guides</c:v>
                </c:pt>
                <c:pt idx="3">
                  <c:v>… attend in-person training</c:v>
                </c:pt>
                <c:pt idx="4">
                  <c:v>… read whitepapers</c:v>
                </c:pt>
                <c:pt idx="5">
                  <c:v>… watch short videos</c:v>
                </c:pt>
                <c:pt idx="6">
                  <c:v>… attend webinars</c:v>
                </c:pt>
                <c:pt idx="7">
                  <c:v>… read blogs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0.59</c:v>
                </c:pt>
                <c:pt idx="1">
                  <c:v>0.46</c:v>
                </c:pt>
                <c:pt idx="2">
                  <c:v>0.32</c:v>
                </c:pt>
                <c:pt idx="3">
                  <c:v>0.31</c:v>
                </c:pt>
                <c:pt idx="4">
                  <c:v>0.28999999999999998</c:v>
                </c:pt>
                <c:pt idx="5">
                  <c:v>0.26</c:v>
                </c:pt>
                <c:pt idx="6">
                  <c:v>0.19</c:v>
                </c:pt>
                <c:pt idx="7">
                  <c:v>0.14000000000000001</c:v>
                </c:pt>
                <c:pt idx="8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77904061686474"/>
          <c:y val="1.3069122485664234E-2"/>
          <c:w val="0.48062938615853446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474-4928-A89B-E63B97A044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… have the information summarized in an executive summary</c:v>
                </c:pt>
                <c:pt idx="1">
                  <c:v>… read everything</c:v>
                </c:pt>
                <c:pt idx="2">
                  <c:v>… look at charts/tables/infographics to understand the main points</c:v>
                </c:pt>
                <c:pt idx="3">
                  <c:v>… skim the information to get the main points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0.36</c:v>
                </c:pt>
                <c:pt idx="1">
                  <c:v>0.33</c:v>
                </c:pt>
                <c:pt idx="2">
                  <c:v>0.17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173135375079065"/>
          <c:y val="7.0224633614993051E-2"/>
          <c:w val="0.6182686462492093"/>
          <c:h val="0.8795883398285695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Laptop/Notebook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 a website</c:v>
                </c:pt>
                <c:pt idx="1">
                  <c:v>Read emails</c:v>
                </c:pt>
                <c:pt idx="2">
                  <c:v>Answer emails</c:v>
                </c:pt>
                <c:pt idx="3">
                  <c:v>Read an article</c:v>
                </c:pt>
                <c:pt idx="4">
                  <c:v>Look at an infographic</c:v>
                </c:pt>
                <c:pt idx="5">
                  <c:v>Attend a webinar</c:v>
                </c:pt>
                <c:pt idx="6">
                  <c:v>Keep up to date with social media</c:v>
                </c:pt>
                <c:pt idx="7">
                  <c:v>Participate in a chat session</c:v>
                </c:pt>
                <c:pt idx="8">
                  <c:v>Manage your calendar</c:v>
                </c:pt>
                <c:pt idx="9">
                  <c:v>Apply for financial support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0.67</c:v>
                </c:pt>
                <c:pt idx="1">
                  <c:v>0.63</c:v>
                </c:pt>
                <c:pt idx="2">
                  <c:v>0.62</c:v>
                </c:pt>
                <c:pt idx="3">
                  <c:v>0.56000000000000005</c:v>
                </c:pt>
                <c:pt idx="4">
                  <c:v>0.56000000000000005</c:v>
                </c:pt>
                <c:pt idx="5">
                  <c:v>0.56000000000000005</c:v>
                </c:pt>
                <c:pt idx="6">
                  <c:v>0.55000000000000004</c:v>
                </c:pt>
                <c:pt idx="7">
                  <c:v>0.53</c:v>
                </c:pt>
                <c:pt idx="8">
                  <c:v>0.52</c:v>
                </c:pt>
                <c:pt idx="9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7-4835-94D5-8F7F9DEA82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Desktop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793645559216316E-3"/>
                  <c:y val="2.56177372121603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B2-473D-9C7F-C63AEE5DC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 a website</c:v>
                </c:pt>
                <c:pt idx="1">
                  <c:v>Read emails</c:v>
                </c:pt>
                <c:pt idx="2">
                  <c:v>Answer emails</c:v>
                </c:pt>
                <c:pt idx="3">
                  <c:v>Read an article</c:v>
                </c:pt>
                <c:pt idx="4">
                  <c:v>Look at an infographic</c:v>
                </c:pt>
                <c:pt idx="5">
                  <c:v>Attend a webinar</c:v>
                </c:pt>
                <c:pt idx="6">
                  <c:v>Keep up to date with social media</c:v>
                </c:pt>
                <c:pt idx="7">
                  <c:v>Participate in a chat session</c:v>
                </c:pt>
                <c:pt idx="8">
                  <c:v>Manage your calendar</c:v>
                </c:pt>
                <c:pt idx="9">
                  <c:v>Apply for financial support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0.63</c:v>
                </c:pt>
                <c:pt idx="1">
                  <c:v>0.61</c:v>
                </c:pt>
                <c:pt idx="2">
                  <c:v>0.61</c:v>
                </c:pt>
                <c:pt idx="3">
                  <c:v>0.55000000000000004</c:v>
                </c:pt>
                <c:pt idx="4">
                  <c:v>0.55000000000000004</c:v>
                </c:pt>
                <c:pt idx="5">
                  <c:v>0.5</c:v>
                </c:pt>
                <c:pt idx="6">
                  <c:v>0.53</c:v>
                </c:pt>
                <c:pt idx="7">
                  <c:v>0.49</c:v>
                </c:pt>
                <c:pt idx="8">
                  <c:v>0.45</c:v>
                </c:pt>
                <c:pt idx="9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7-4835-94D5-8F7F9DEA824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Smartphone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 a website</c:v>
                </c:pt>
                <c:pt idx="1">
                  <c:v>Read emails</c:v>
                </c:pt>
                <c:pt idx="2">
                  <c:v>Answer emails</c:v>
                </c:pt>
                <c:pt idx="3">
                  <c:v>Read an article</c:v>
                </c:pt>
                <c:pt idx="4">
                  <c:v>Look at an infographic</c:v>
                </c:pt>
                <c:pt idx="5">
                  <c:v>Attend a webinar</c:v>
                </c:pt>
                <c:pt idx="6">
                  <c:v>Keep up to date with social media</c:v>
                </c:pt>
                <c:pt idx="7">
                  <c:v>Participate in a chat session</c:v>
                </c:pt>
                <c:pt idx="8">
                  <c:v>Manage your calendar</c:v>
                </c:pt>
                <c:pt idx="9">
                  <c:v>Apply for financial support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0.48</c:v>
                </c:pt>
                <c:pt idx="1">
                  <c:v>0.53</c:v>
                </c:pt>
                <c:pt idx="2">
                  <c:v>0.49</c:v>
                </c:pt>
                <c:pt idx="3">
                  <c:v>0.35</c:v>
                </c:pt>
                <c:pt idx="4">
                  <c:v>0.24</c:v>
                </c:pt>
                <c:pt idx="5">
                  <c:v>0.14000000000000001</c:v>
                </c:pt>
                <c:pt idx="6">
                  <c:v>0.45</c:v>
                </c:pt>
                <c:pt idx="7">
                  <c:v>0.37</c:v>
                </c:pt>
                <c:pt idx="8">
                  <c:v>0.41</c:v>
                </c:pt>
                <c:pt idx="9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7-4835-94D5-8F7F9DEA824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Tablet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7C-451E-804D-6911507B077E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B7C-451E-804D-6911507B07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 a website</c:v>
                </c:pt>
                <c:pt idx="1">
                  <c:v>Read emails</c:v>
                </c:pt>
                <c:pt idx="2">
                  <c:v>Answer emails</c:v>
                </c:pt>
                <c:pt idx="3">
                  <c:v>Read an article</c:v>
                </c:pt>
                <c:pt idx="4">
                  <c:v>Look at an infographic</c:v>
                </c:pt>
                <c:pt idx="5">
                  <c:v>Attend a webinar</c:v>
                </c:pt>
                <c:pt idx="6">
                  <c:v>Keep up to date with social media</c:v>
                </c:pt>
                <c:pt idx="7">
                  <c:v>Participate in a chat session</c:v>
                </c:pt>
                <c:pt idx="8">
                  <c:v>Manage your calendar</c:v>
                </c:pt>
                <c:pt idx="9">
                  <c:v>Apply for financial support</c:v>
                </c:pt>
              </c:strCache>
            </c:strRef>
          </c:cat>
          <c:val>
            <c:numRef>
              <c:f>Sheet1!$E$2:$E$11</c:f>
              <c:numCache>
                <c:formatCode>0%</c:formatCode>
                <c:ptCount val="10"/>
                <c:pt idx="0">
                  <c:v>0.34</c:v>
                </c:pt>
                <c:pt idx="1">
                  <c:v>0.28000000000000003</c:v>
                </c:pt>
                <c:pt idx="2">
                  <c:v>0.23</c:v>
                </c:pt>
                <c:pt idx="3">
                  <c:v>0.28999999999999998</c:v>
                </c:pt>
                <c:pt idx="4">
                  <c:v>0.22</c:v>
                </c:pt>
                <c:pt idx="5">
                  <c:v>0.1</c:v>
                </c:pt>
                <c:pt idx="6">
                  <c:v>0.28000000000000003</c:v>
                </c:pt>
                <c:pt idx="7">
                  <c:v>0.18</c:v>
                </c:pt>
                <c:pt idx="8">
                  <c:v>0.18</c:v>
                </c:pt>
                <c:pt idx="9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D3B-AB00-91BC59C3937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Would not do this activity digitally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580640168534879E-2"/>
                  <c:y val="5.42836929050956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DB-4C6A-A372-EF6DCC4365B6}"/>
                </c:ext>
              </c:extLst>
            </c:dLbl>
            <c:dLbl>
              <c:idx val="3"/>
              <c:layout>
                <c:manualLayout>
                  <c:x val="1.881002696628423E-2"/>
                  <c:y val="1.95421294458344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DB-4C6A-A372-EF6DCC4365B6}"/>
                </c:ext>
              </c:extLst>
            </c:dLbl>
            <c:dLbl>
              <c:idx val="4"/>
              <c:layout>
                <c:manualLayout>
                  <c:x val="1.7634400280891464E-2"/>
                  <c:y val="2.38848248782421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DB-4C6A-A372-EF6DCC4365B6}"/>
                </c:ext>
              </c:extLst>
            </c:dLbl>
            <c:dLbl>
              <c:idx val="5"/>
              <c:layout>
                <c:manualLayout>
                  <c:x val="2.7039413764033494E-2"/>
                  <c:y val="1.51994340134267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1DB-4C6A-A372-EF6DCC4365B6}"/>
                </c:ext>
              </c:extLst>
            </c:dLbl>
            <c:dLbl>
              <c:idx val="6"/>
              <c:layout>
                <c:manualLayout>
                  <c:x val="2.1161280337069585E-2"/>
                  <c:y val="2.60561725944459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DB-4C6A-A372-EF6DCC4365B6}"/>
                </c:ext>
              </c:extLst>
            </c:dLbl>
            <c:dLbl>
              <c:idx val="7"/>
              <c:layout>
                <c:manualLayout>
                  <c:x val="3.2917547190997404E-2"/>
                  <c:y val="1.30280862972230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DB-4C6A-A372-EF6DCC4365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Visit a website</c:v>
                </c:pt>
                <c:pt idx="1">
                  <c:v>Read emails</c:v>
                </c:pt>
                <c:pt idx="2">
                  <c:v>Answer emails</c:v>
                </c:pt>
                <c:pt idx="3">
                  <c:v>Read an article</c:v>
                </c:pt>
                <c:pt idx="4">
                  <c:v>Look at an infographic</c:v>
                </c:pt>
                <c:pt idx="5">
                  <c:v>Attend a webinar</c:v>
                </c:pt>
                <c:pt idx="6">
                  <c:v>Keep up to date with social media</c:v>
                </c:pt>
                <c:pt idx="7">
                  <c:v>Participate in a chat session</c:v>
                </c:pt>
                <c:pt idx="8">
                  <c:v>Manage your calendar</c:v>
                </c:pt>
                <c:pt idx="9">
                  <c:v>Apply for financial support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 formatCode="0%">
                  <c:v>5.0000000000000001E-3</c:v>
                </c:pt>
                <c:pt idx="3" formatCode="0%">
                  <c:v>0.03</c:v>
                </c:pt>
                <c:pt idx="4" formatCode="0%">
                  <c:v>0.04</c:v>
                </c:pt>
                <c:pt idx="5" formatCode="0%">
                  <c:v>0.05</c:v>
                </c:pt>
                <c:pt idx="6" formatCode="0%">
                  <c:v>0.02</c:v>
                </c:pt>
                <c:pt idx="7" formatCode="0%">
                  <c:v>0.03</c:v>
                </c:pt>
                <c:pt idx="8" formatCode="0%">
                  <c:v>0.12</c:v>
                </c:pt>
                <c:pt idx="9" formatCode="0%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7C-451E-804D-6911507B077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24439448"/>
        <c:axId val="307242704"/>
      </c:barChart>
      <c:catAx>
        <c:axId val="424439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242704"/>
        <c:crosses val="autoZero"/>
        <c:auto val="1"/>
        <c:lblAlgn val="ctr"/>
        <c:lblOffset val="100"/>
        <c:noMultiLvlLbl val="0"/>
      </c:catAx>
      <c:valAx>
        <c:axId val="30724270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42443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533888642603838"/>
          <c:y val="0"/>
          <c:w val="0.74104980130520492"/>
          <c:h val="4.97650670159971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468151908114405"/>
          <c:y val="2.5654683613046379E-2"/>
          <c:w val="0.41363891290040472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Pt>
            <c:idx val="3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52C-4DDC-B14A-10EA7767C2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… start searching online, then make a decision about next steps</c:v>
                </c:pt>
                <c:pt idx="1">
                  <c:v>… call someone to figure out where to look, then search online</c:v>
                </c:pt>
                <c:pt idx="2">
                  <c:v>… would only look at information through my inbox first</c:v>
                </c:pt>
                <c:pt idx="3">
                  <c:v>… ask someone to reseach the information and present the findings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0.83</c:v>
                </c:pt>
                <c:pt idx="1">
                  <c:v>0.12</c:v>
                </c:pt>
                <c:pt idx="2">
                  <c:v>0.03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360116380593336"/>
          <c:y val="2.0079157351563511E-2"/>
          <c:w val="0.46979017327330913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Professional, scientific and technical services</c:v>
                </c:pt>
                <c:pt idx="1">
                  <c:v>Information and cultural industries</c:v>
                </c:pt>
                <c:pt idx="2">
                  <c:v>Retail trade</c:v>
                </c:pt>
                <c:pt idx="3">
                  <c:v>Manufacturing</c:v>
                </c:pt>
                <c:pt idx="4">
                  <c:v>Transportation and warehousing</c:v>
                </c:pt>
                <c:pt idx="5">
                  <c:v>Agriculture, forestry, fishing</c:v>
                </c:pt>
                <c:pt idx="6">
                  <c:v>Mining, oil and gas extraction</c:v>
                </c:pt>
                <c:pt idx="7">
                  <c:v>Accommodation and food services</c:v>
                </c:pt>
                <c:pt idx="8">
                  <c:v>Energy</c:v>
                </c:pt>
                <c:pt idx="9">
                  <c:v>Other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0.27</c:v>
                </c:pt>
                <c:pt idx="1">
                  <c:v>0.23</c:v>
                </c:pt>
                <c:pt idx="2">
                  <c:v>0.17</c:v>
                </c:pt>
                <c:pt idx="3">
                  <c:v>0.12</c:v>
                </c:pt>
                <c:pt idx="4">
                  <c:v>0.08</c:v>
                </c:pt>
                <c:pt idx="5">
                  <c:v>0.05</c:v>
                </c:pt>
                <c:pt idx="6">
                  <c:v>0.04</c:v>
                </c:pt>
                <c:pt idx="7">
                  <c:v>0.03</c:v>
                </c:pt>
                <c:pt idx="8">
                  <c:v>0.01</c:v>
                </c:pt>
                <c:pt idx="9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92214762950026"/>
          <c:y val="2.0079157351563511E-2"/>
          <c:w val="0.69046918944974212"/>
          <c:h val="0.960703757911295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766-41B7-9F59-31190970C8C1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766-41B7-9F59-31190970C8C1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EC3-47AF-B3C5-2DF1A90A2395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North</c:v>
                </c:pt>
                <c:pt idx="1">
                  <c:v>West</c:v>
                </c:pt>
                <c:pt idx="2">
                  <c:v>Ontario</c:v>
                </c:pt>
                <c:pt idx="3">
                  <c:v>Quebec</c:v>
                </c:pt>
                <c:pt idx="4">
                  <c:v>Atlantic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0.01</c:v>
                </c:pt>
                <c:pt idx="1">
                  <c:v>0.44</c:v>
                </c:pt>
                <c:pt idx="2">
                  <c:v>0.35</c:v>
                </c:pt>
                <c:pt idx="3">
                  <c:v>0.15</c:v>
                </c:pt>
                <c:pt idx="4" formatCode="0.00%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66-41B7-9F59-31190970C8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53760016"/>
        <c:axId val="653763296"/>
      </c:barChart>
      <c:valAx>
        <c:axId val="6537632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53760016"/>
        <c:crosses val="autoZero"/>
        <c:crossBetween val="between"/>
      </c:valAx>
      <c:catAx>
        <c:axId val="6537600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7632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Franklin Gothic Book" panose="020B05030201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537532263963134"/>
          <c:y val="1.3069044055443483E-2"/>
          <c:w val="0.7032692069568256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Under 5</c:v>
                </c:pt>
                <c:pt idx="1">
                  <c:v>5-19</c:v>
                </c:pt>
                <c:pt idx="2">
                  <c:v>20-49</c:v>
                </c:pt>
                <c:pt idx="3">
                  <c:v>50-99</c:v>
                </c:pt>
                <c:pt idx="4">
                  <c:v>100-199</c:v>
                </c:pt>
                <c:pt idx="5">
                  <c:v>200-499</c:v>
                </c:pt>
                <c:pt idx="6">
                  <c:v>500 and over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0.46</c:v>
                </c:pt>
                <c:pt idx="1">
                  <c:v>0.33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0.01</c:v>
                </c:pt>
                <c:pt idx="5">
                  <c:v>0.02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089910983349297"/>
          <c:y val="1.3069122485664234E-2"/>
          <c:w val="0.47622158341318449"/>
          <c:h val="0.9740451917842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E2029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invertIfNegative val="0"/>
            <c:bubble3D val="0"/>
            <c:spPr>
              <a:solidFill>
                <a:srgbClr val="CE202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Exporting services to foreign market(s)</c:v>
                </c:pt>
                <c:pt idx="1">
                  <c:v>Exporting goods to foreign market(s)</c:v>
                </c:pt>
                <c:pt idx="2">
                  <c:v>Importing goods or services from outside Canada</c:v>
                </c:pt>
                <c:pt idx="3">
                  <c:v>Engaged in a partnership or joint venture with a foreign company</c:v>
                </c:pt>
                <c:pt idx="4">
                  <c:v>Seeking R&amp;D or technology partnership opportunities</c:v>
                </c:pt>
                <c:pt idx="5">
                  <c:v>Seeking international sources of project financing or venture capital</c:v>
                </c:pt>
                <c:pt idx="6">
                  <c:v>Licensing a product, brand or technology to a foreign organization</c:v>
                </c:pt>
                <c:pt idx="7">
                  <c:v>Licensing a product, brand or technology from a foreign company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0.48</c:v>
                </c:pt>
                <c:pt idx="1">
                  <c:v>0.48</c:v>
                </c:pt>
                <c:pt idx="2">
                  <c:v>0.43</c:v>
                </c:pt>
                <c:pt idx="3">
                  <c:v>0.19</c:v>
                </c:pt>
                <c:pt idx="4">
                  <c:v>0.18</c:v>
                </c:pt>
                <c:pt idx="5">
                  <c:v>0.16</c:v>
                </c:pt>
                <c:pt idx="6">
                  <c:v>0.08</c:v>
                </c:pt>
                <c:pt idx="7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537060968"/>
        <c:axId val="537059984"/>
      </c:barChart>
      <c:valAx>
        <c:axId val="537059984"/>
        <c:scaling>
          <c:orientation val="minMax"/>
        </c:scaling>
        <c:delete val="0"/>
        <c:axPos val="t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60968"/>
        <c:crosses val="autoZero"/>
        <c:crossBetween val="between"/>
      </c:valAx>
      <c:catAx>
        <c:axId val="537060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059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536929304258649E-2"/>
          <c:y val="1.7395658954657972E-2"/>
          <c:w val="0.55162508333269478"/>
          <c:h val="0.961350127857759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CE202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C7-40CD-A07E-59E3EA8360FA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69804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C7-40CD-A07E-59E3EA8360FA}"/>
              </c:ext>
            </c:extLst>
          </c:dPt>
          <c:dPt>
            <c:idx val="2"/>
            <c:bubble3D val="0"/>
            <c:spPr>
              <a:solidFill>
                <a:srgbClr val="A5A5A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604-4AED-975F-808F04436B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Only to the U.S.</c:v>
                </c:pt>
                <c:pt idx="1">
                  <c:v>U.S. and other foreign markets</c:v>
                </c:pt>
                <c:pt idx="2">
                  <c:v>Foreign markets excluding the U.S.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0.59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7-40CD-A07E-59E3EA836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426481733649666"/>
          <c:y val="0.70111745432172956"/>
          <c:w val="0.47573518266350318"/>
          <c:h val="0.267287429200980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F82193-B64A-491B-8C31-330C01E216E2}" type="doc">
      <dgm:prSet loTypeId="urn:microsoft.com/office/officeart/2005/8/layout/hierarchy3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6CAC9B3B-48B0-4B07-AD88-C5E3596B7F96}">
      <dgm:prSet phldrT="[Text]"/>
      <dgm:spPr/>
      <dgm:t>
        <a:bodyPr/>
        <a:lstStyle/>
        <a:p>
          <a:r>
            <a:rPr lang="en-CA"/>
            <a:t>Central and South America</a:t>
          </a:r>
        </a:p>
      </dgm:t>
    </dgm:pt>
    <dgm:pt modelId="{1AFDD889-5A09-4434-9CDB-791721B81037}" type="parTrans" cxnId="{11B25A91-2114-411E-BD61-2E4D898ED0D1}">
      <dgm:prSet/>
      <dgm:spPr/>
      <dgm:t>
        <a:bodyPr/>
        <a:lstStyle/>
        <a:p>
          <a:endParaRPr lang="en-CA"/>
        </a:p>
      </dgm:t>
    </dgm:pt>
    <dgm:pt modelId="{A392F829-5B88-4745-A0E0-3F79FCAC6574}" type="sibTrans" cxnId="{11B25A91-2114-411E-BD61-2E4D898ED0D1}">
      <dgm:prSet/>
      <dgm:spPr/>
      <dgm:t>
        <a:bodyPr/>
        <a:lstStyle/>
        <a:p>
          <a:endParaRPr lang="en-CA"/>
        </a:p>
      </dgm:t>
    </dgm:pt>
    <dgm:pt modelId="{61266098-EA50-4CD5-A9B4-E7D3292993F1}">
      <dgm:prSet phldrT="[Text]"/>
      <dgm:spPr/>
      <dgm:t>
        <a:bodyPr/>
        <a:lstStyle/>
        <a:p>
          <a:r>
            <a:rPr lang="en-CA"/>
            <a:t>Argentina</a:t>
          </a:r>
        </a:p>
      </dgm:t>
    </dgm:pt>
    <dgm:pt modelId="{1E1BEEC7-592E-46EE-A098-D367235AB75C}" type="parTrans" cxnId="{74E7A996-B353-4AED-993D-4319C6FCEFB0}">
      <dgm:prSet/>
      <dgm:spPr/>
      <dgm:t>
        <a:bodyPr/>
        <a:lstStyle/>
        <a:p>
          <a:endParaRPr lang="en-CA"/>
        </a:p>
      </dgm:t>
    </dgm:pt>
    <dgm:pt modelId="{1F81E54B-1F09-4264-AC2D-763CD19F2FE5}" type="sibTrans" cxnId="{74E7A996-B353-4AED-993D-4319C6FCEFB0}">
      <dgm:prSet/>
      <dgm:spPr/>
      <dgm:t>
        <a:bodyPr/>
        <a:lstStyle/>
        <a:p>
          <a:endParaRPr lang="en-CA"/>
        </a:p>
      </dgm:t>
    </dgm:pt>
    <dgm:pt modelId="{0E5970E8-9CED-4EB6-8DD2-901B4E64A3D6}">
      <dgm:prSet phldrT="[Text]"/>
      <dgm:spPr/>
      <dgm:t>
        <a:bodyPr/>
        <a:lstStyle/>
        <a:p>
          <a:r>
            <a:rPr lang="en-CA"/>
            <a:t>Europe</a:t>
          </a:r>
        </a:p>
      </dgm:t>
    </dgm:pt>
    <dgm:pt modelId="{52C9E75D-47BD-4489-A707-FF2073C5FE9F}" type="parTrans" cxnId="{E42F6C32-E4EE-4FDE-9C5C-FD58E6437E3D}">
      <dgm:prSet/>
      <dgm:spPr/>
      <dgm:t>
        <a:bodyPr/>
        <a:lstStyle/>
        <a:p>
          <a:endParaRPr lang="en-CA"/>
        </a:p>
      </dgm:t>
    </dgm:pt>
    <dgm:pt modelId="{0E7BF5D3-E891-4AEA-97C4-C823AB6D5432}" type="sibTrans" cxnId="{E42F6C32-E4EE-4FDE-9C5C-FD58E6437E3D}">
      <dgm:prSet/>
      <dgm:spPr/>
      <dgm:t>
        <a:bodyPr/>
        <a:lstStyle/>
        <a:p>
          <a:endParaRPr lang="en-CA"/>
        </a:p>
      </dgm:t>
    </dgm:pt>
    <dgm:pt modelId="{EC0E4C0F-9C0C-4075-8A1D-67A7E4CAE382}">
      <dgm:prSet phldrT="[Text]"/>
      <dgm:spPr/>
      <dgm:t>
        <a:bodyPr/>
        <a:lstStyle/>
        <a:p>
          <a:r>
            <a:rPr lang="en-CA"/>
            <a:t>Asia and the Pacific</a:t>
          </a:r>
        </a:p>
      </dgm:t>
    </dgm:pt>
    <dgm:pt modelId="{E1F59F4E-63EB-4416-BDF2-8A321BA90BED}" type="parTrans" cxnId="{1B657300-E830-4E35-8E02-726F701E463C}">
      <dgm:prSet/>
      <dgm:spPr/>
      <dgm:t>
        <a:bodyPr/>
        <a:lstStyle/>
        <a:p>
          <a:endParaRPr lang="en-CA"/>
        </a:p>
      </dgm:t>
    </dgm:pt>
    <dgm:pt modelId="{B413C59C-09E3-45A2-9762-092569BDBF98}" type="sibTrans" cxnId="{1B657300-E830-4E35-8E02-726F701E463C}">
      <dgm:prSet/>
      <dgm:spPr/>
      <dgm:t>
        <a:bodyPr/>
        <a:lstStyle/>
        <a:p>
          <a:endParaRPr lang="en-CA"/>
        </a:p>
      </dgm:t>
    </dgm:pt>
    <dgm:pt modelId="{FC533189-F23D-4823-9CD5-877EF94417F8}">
      <dgm:prSet phldrT="[Text]"/>
      <dgm:spPr/>
      <dgm:t>
        <a:bodyPr/>
        <a:lstStyle/>
        <a:p>
          <a:r>
            <a:rPr lang="en-CA"/>
            <a:t>Caribbean</a:t>
          </a:r>
        </a:p>
      </dgm:t>
    </dgm:pt>
    <dgm:pt modelId="{F8899774-61EB-46AC-9E9B-3B6FA7904D32}" type="parTrans" cxnId="{7A091FC1-AED0-4784-AC18-300450D511A0}">
      <dgm:prSet/>
      <dgm:spPr/>
      <dgm:t>
        <a:bodyPr/>
        <a:lstStyle/>
        <a:p>
          <a:endParaRPr lang="en-CA"/>
        </a:p>
      </dgm:t>
    </dgm:pt>
    <dgm:pt modelId="{C5EE3969-9AB7-4CBA-9339-932CCBC81175}" type="sibTrans" cxnId="{7A091FC1-AED0-4784-AC18-300450D511A0}">
      <dgm:prSet/>
      <dgm:spPr/>
      <dgm:t>
        <a:bodyPr/>
        <a:lstStyle/>
        <a:p>
          <a:endParaRPr lang="en-CA"/>
        </a:p>
      </dgm:t>
    </dgm:pt>
    <dgm:pt modelId="{2F5CE486-33E8-4145-B785-CD4263503957}">
      <dgm:prSet phldrT="[Text]"/>
      <dgm:spPr/>
      <dgm:t>
        <a:bodyPr/>
        <a:lstStyle/>
        <a:p>
          <a:r>
            <a:rPr lang="en-CA"/>
            <a:t>Chile</a:t>
          </a:r>
        </a:p>
      </dgm:t>
    </dgm:pt>
    <dgm:pt modelId="{06CAC93A-D60D-4DB8-AA28-48DED8483713}" type="parTrans" cxnId="{E38002C3-1302-44E1-9391-EF921FA72B02}">
      <dgm:prSet/>
      <dgm:spPr/>
      <dgm:t>
        <a:bodyPr/>
        <a:lstStyle/>
        <a:p>
          <a:endParaRPr lang="en-CA"/>
        </a:p>
      </dgm:t>
    </dgm:pt>
    <dgm:pt modelId="{D3E9E49B-DCBA-4501-BFD9-893BBEB46AF8}" type="sibTrans" cxnId="{E38002C3-1302-44E1-9391-EF921FA72B02}">
      <dgm:prSet/>
      <dgm:spPr/>
      <dgm:t>
        <a:bodyPr/>
        <a:lstStyle/>
        <a:p>
          <a:endParaRPr lang="en-CA"/>
        </a:p>
      </dgm:t>
    </dgm:pt>
    <dgm:pt modelId="{55C47FE5-55A2-4F6F-9DD1-5D000392DE2E}">
      <dgm:prSet phldrT="[Text]"/>
      <dgm:spPr/>
      <dgm:t>
        <a:bodyPr/>
        <a:lstStyle/>
        <a:p>
          <a:r>
            <a:rPr lang="en-CA"/>
            <a:t>Colombia</a:t>
          </a:r>
        </a:p>
      </dgm:t>
    </dgm:pt>
    <dgm:pt modelId="{870F9287-A064-4E17-9506-2BFF9364CC2A}" type="parTrans" cxnId="{6EA27933-8DD1-4B4C-828F-6D4F101F98DE}">
      <dgm:prSet/>
      <dgm:spPr/>
      <dgm:t>
        <a:bodyPr/>
        <a:lstStyle/>
        <a:p>
          <a:endParaRPr lang="en-CA"/>
        </a:p>
      </dgm:t>
    </dgm:pt>
    <dgm:pt modelId="{74859FF4-137E-4D7B-87E9-E913AA4CE791}" type="sibTrans" cxnId="{6EA27933-8DD1-4B4C-828F-6D4F101F98DE}">
      <dgm:prSet/>
      <dgm:spPr/>
      <dgm:t>
        <a:bodyPr/>
        <a:lstStyle/>
        <a:p>
          <a:endParaRPr lang="en-CA"/>
        </a:p>
      </dgm:t>
    </dgm:pt>
    <dgm:pt modelId="{FB7D41D8-4D33-4A56-B29D-05CBDBA5384B}">
      <dgm:prSet phldrT="[Text]"/>
      <dgm:spPr/>
      <dgm:t>
        <a:bodyPr/>
        <a:lstStyle/>
        <a:p>
          <a:r>
            <a:rPr lang="en-CA"/>
            <a:t>Czech Republic</a:t>
          </a:r>
        </a:p>
      </dgm:t>
    </dgm:pt>
    <dgm:pt modelId="{588A6D96-AC5D-418D-AE9E-884BE04BEFF6}" type="parTrans" cxnId="{10645B02-E27D-4D0E-BFC6-603173BCE491}">
      <dgm:prSet/>
      <dgm:spPr/>
      <dgm:t>
        <a:bodyPr/>
        <a:lstStyle/>
        <a:p>
          <a:endParaRPr lang="en-CA"/>
        </a:p>
      </dgm:t>
    </dgm:pt>
    <dgm:pt modelId="{D45897AD-F26D-4DD3-BAAA-A93472433260}" type="sibTrans" cxnId="{10645B02-E27D-4D0E-BFC6-603173BCE491}">
      <dgm:prSet/>
      <dgm:spPr/>
      <dgm:t>
        <a:bodyPr/>
        <a:lstStyle/>
        <a:p>
          <a:endParaRPr lang="en-CA"/>
        </a:p>
      </dgm:t>
    </dgm:pt>
    <dgm:pt modelId="{176C22C6-42C4-40AA-A930-DB91B713F40F}">
      <dgm:prSet phldrT="[Text]"/>
      <dgm:spPr/>
      <dgm:t>
        <a:bodyPr/>
        <a:lstStyle/>
        <a:p>
          <a:r>
            <a:rPr lang="en-CA"/>
            <a:t>Germany</a:t>
          </a:r>
        </a:p>
      </dgm:t>
    </dgm:pt>
    <dgm:pt modelId="{18120B4B-857B-47CD-8EC4-1555855E5686}" type="parTrans" cxnId="{4375BC0C-046F-4D8C-843E-7F990C712DB8}">
      <dgm:prSet/>
      <dgm:spPr/>
      <dgm:t>
        <a:bodyPr/>
        <a:lstStyle/>
        <a:p>
          <a:endParaRPr lang="en-CA"/>
        </a:p>
      </dgm:t>
    </dgm:pt>
    <dgm:pt modelId="{57A09FAA-1CCB-4532-94BF-A3A543851578}" type="sibTrans" cxnId="{4375BC0C-046F-4D8C-843E-7F990C712DB8}">
      <dgm:prSet/>
      <dgm:spPr/>
      <dgm:t>
        <a:bodyPr/>
        <a:lstStyle/>
        <a:p>
          <a:endParaRPr lang="en-CA"/>
        </a:p>
      </dgm:t>
    </dgm:pt>
    <dgm:pt modelId="{9F460594-D064-40B6-B899-E03A3BBEFFD6}">
      <dgm:prSet phldrT="[Text]"/>
      <dgm:spPr/>
      <dgm:t>
        <a:bodyPr/>
        <a:lstStyle/>
        <a:p>
          <a:r>
            <a:rPr lang="en-CA"/>
            <a:t>Poland</a:t>
          </a:r>
        </a:p>
      </dgm:t>
    </dgm:pt>
    <dgm:pt modelId="{62CED117-FCAE-4734-B331-E6537E30C376}" type="parTrans" cxnId="{102177E2-0F37-4AD0-9F09-D0FE4057E35C}">
      <dgm:prSet/>
      <dgm:spPr/>
      <dgm:t>
        <a:bodyPr/>
        <a:lstStyle/>
        <a:p>
          <a:endParaRPr lang="en-CA"/>
        </a:p>
      </dgm:t>
    </dgm:pt>
    <dgm:pt modelId="{36D01927-326E-4FBC-8F95-EB5937104229}" type="sibTrans" cxnId="{102177E2-0F37-4AD0-9F09-D0FE4057E35C}">
      <dgm:prSet/>
      <dgm:spPr/>
      <dgm:t>
        <a:bodyPr/>
        <a:lstStyle/>
        <a:p>
          <a:endParaRPr lang="en-CA"/>
        </a:p>
      </dgm:t>
    </dgm:pt>
    <dgm:pt modelId="{6A044AE0-8DA2-4DD6-8B4A-15317CCB6FF4}">
      <dgm:prSet phldrT="[Text]"/>
      <dgm:spPr/>
      <dgm:t>
        <a:bodyPr/>
        <a:lstStyle/>
        <a:p>
          <a:r>
            <a:rPr lang="en-CA"/>
            <a:t>Russia</a:t>
          </a:r>
        </a:p>
      </dgm:t>
    </dgm:pt>
    <dgm:pt modelId="{A1E5E95E-574E-4578-9E50-8C1A7192F2E3}" type="parTrans" cxnId="{AE06168F-1B36-4EF3-B404-91FB14AE233B}">
      <dgm:prSet/>
      <dgm:spPr/>
      <dgm:t>
        <a:bodyPr/>
        <a:lstStyle/>
        <a:p>
          <a:endParaRPr lang="en-CA"/>
        </a:p>
      </dgm:t>
    </dgm:pt>
    <dgm:pt modelId="{9D959A7F-061E-47D6-B71B-FD39446984A6}" type="sibTrans" cxnId="{AE06168F-1B36-4EF3-B404-91FB14AE233B}">
      <dgm:prSet/>
      <dgm:spPr/>
      <dgm:t>
        <a:bodyPr/>
        <a:lstStyle/>
        <a:p>
          <a:endParaRPr lang="en-CA"/>
        </a:p>
      </dgm:t>
    </dgm:pt>
    <dgm:pt modelId="{789BA5A3-6DAE-4B90-89AD-7E726F6EBCD0}">
      <dgm:prSet phldrT="[Text]"/>
      <dgm:spPr/>
      <dgm:t>
        <a:bodyPr/>
        <a:lstStyle/>
        <a:p>
          <a:r>
            <a:rPr lang="en-CA"/>
            <a:t>Sweden</a:t>
          </a:r>
        </a:p>
      </dgm:t>
    </dgm:pt>
    <dgm:pt modelId="{C1AFA44D-C276-4950-96F6-B21A3C86F434}" type="parTrans" cxnId="{C58A8BE4-97C4-4746-904F-9079BAF8278D}">
      <dgm:prSet/>
      <dgm:spPr/>
      <dgm:t>
        <a:bodyPr/>
        <a:lstStyle/>
        <a:p>
          <a:endParaRPr lang="en-CA"/>
        </a:p>
      </dgm:t>
    </dgm:pt>
    <dgm:pt modelId="{8946A823-DD9E-4302-967E-D668F3395425}" type="sibTrans" cxnId="{C58A8BE4-97C4-4746-904F-9079BAF8278D}">
      <dgm:prSet/>
      <dgm:spPr/>
      <dgm:t>
        <a:bodyPr/>
        <a:lstStyle/>
        <a:p>
          <a:endParaRPr lang="en-CA"/>
        </a:p>
      </dgm:t>
    </dgm:pt>
    <dgm:pt modelId="{95B5F9D0-C669-4470-8740-B94446E6D643}">
      <dgm:prSet phldrT="[Text]"/>
      <dgm:spPr/>
      <dgm:t>
        <a:bodyPr/>
        <a:lstStyle/>
        <a:p>
          <a:r>
            <a:rPr lang="en-CA"/>
            <a:t>United Kingdom</a:t>
          </a:r>
        </a:p>
        <a:p>
          <a:endParaRPr lang="en-CA"/>
        </a:p>
      </dgm:t>
    </dgm:pt>
    <dgm:pt modelId="{A15E17CA-E610-409E-B777-9F59DA592D41}" type="parTrans" cxnId="{E1168422-8109-425D-8B4F-B0D6949190A8}">
      <dgm:prSet/>
      <dgm:spPr/>
      <dgm:t>
        <a:bodyPr/>
        <a:lstStyle/>
        <a:p>
          <a:endParaRPr lang="en-CA"/>
        </a:p>
      </dgm:t>
    </dgm:pt>
    <dgm:pt modelId="{7DFCF703-7002-4136-8259-DA229AC004BB}" type="sibTrans" cxnId="{E1168422-8109-425D-8B4F-B0D6949190A8}">
      <dgm:prSet/>
      <dgm:spPr/>
      <dgm:t>
        <a:bodyPr/>
        <a:lstStyle/>
        <a:p>
          <a:endParaRPr lang="en-CA"/>
        </a:p>
      </dgm:t>
    </dgm:pt>
    <dgm:pt modelId="{C4F48375-0D83-4A44-961E-7140C5A17069}">
      <dgm:prSet phldrT="[Text]"/>
      <dgm:spPr/>
      <dgm:t>
        <a:bodyPr/>
        <a:lstStyle/>
        <a:p>
          <a:r>
            <a:rPr lang="en-CA"/>
            <a:t>Australia</a:t>
          </a:r>
        </a:p>
      </dgm:t>
    </dgm:pt>
    <dgm:pt modelId="{A214011E-19A3-4D3B-94AB-5BBF99CE7B38}" type="parTrans" cxnId="{28A05C09-9275-4FB1-8AE8-AFE511AC8427}">
      <dgm:prSet/>
      <dgm:spPr/>
      <dgm:t>
        <a:bodyPr/>
        <a:lstStyle/>
        <a:p>
          <a:endParaRPr lang="en-CA"/>
        </a:p>
      </dgm:t>
    </dgm:pt>
    <dgm:pt modelId="{77644144-D879-483D-B4F5-FE5595D25BEF}" type="sibTrans" cxnId="{28A05C09-9275-4FB1-8AE8-AFE511AC8427}">
      <dgm:prSet/>
      <dgm:spPr/>
      <dgm:t>
        <a:bodyPr/>
        <a:lstStyle/>
        <a:p>
          <a:endParaRPr lang="en-CA"/>
        </a:p>
      </dgm:t>
    </dgm:pt>
    <dgm:pt modelId="{B14E2D67-95C2-47A8-996E-F047EC4318C8}">
      <dgm:prSet phldrT="[Text]"/>
      <dgm:spPr/>
      <dgm:t>
        <a:bodyPr/>
        <a:lstStyle/>
        <a:p>
          <a:r>
            <a:rPr lang="en-CA"/>
            <a:t>China</a:t>
          </a:r>
        </a:p>
      </dgm:t>
    </dgm:pt>
    <dgm:pt modelId="{0CA1E0ED-9B22-4D54-B998-1D120E494B87}" type="parTrans" cxnId="{90F5B3F9-0286-4669-8DE0-EE2A9644721A}">
      <dgm:prSet/>
      <dgm:spPr/>
      <dgm:t>
        <a:bodyPr/>
        <a:lstStyle/>
        <a:p>
          <a:endParaRPr lang="en-CA"/>
        </a:p>
      </dgm:t>
    </dgm:pt>
    <dgm:pt modelId="{D2920CDD-E06B-4A62-B050-3B57CA14E975}" type="sibTrans" cxnId="{90F5B3F9-0286-4669-8DE0-EE2A9644721A}">
      <dgm:prSet/>
      <dgm:spPr/>
      <dgm:t>
        <a:bodyPr/>
        <a:lstStyle/>
        <a:p>
          <a:endParaRPr lang="en-CA"/>
        </a:p>
      </dgm:t>
    </dgm:pt>
    <dgm:pt modelId="{B44C9DA3-0278-4F39-9F4F-9E0D70A55526}">
      <dgm:prSet phldrT="[Text]"/>
      <dgm:spPr/>
      <dgm:t>
        <a:bodyPr/>
        <a:lstStyle/>
        <a:p>
          <a:r>
            <a:rPr lang="en-CA"/>
            <a:t>Hong Kong</a:t>
          </a:r>
        </a:p>
      </dgm:t>
    </dgm:pt>
    <dgm:pt modelId="{D77CDE1D-2ED7-4466-AB5F-ED102251F80A}" type="parTrans" cxnId="{6003FB0B-CE54-43DC-B2C9-9707AF8F0042}">
      <dgm:prSet/>
      <dgm:spPr/>
      <dgm:t>
        <a:bodyPr/>
        <a:lstStyle/>
        <a:p>
          <a:endParaRPr lang="en-CA"/>
        </a:p>
      </dgm:t>
    </dgm:pt>
    <dgm:pt modelId="{B2E38A9F-F110-49F8-A562-FA486E3008F2}" type="sibTrans" cxnId="{6003FB0B-CE54-43DC-B2C9-9707AF8F0042}">
      <dgm:prSet/>
      <dgm:spPr/>
      <dgm:t>
        <a:bodyPr/>
        <a:lstStyle/>
        <a:p>
          <a:endParaRPr lang="en-CA"/>
        </a:p>
      </dgm:t>
    </dgm:pt>
    <dgm:pt modelId="{77B4C0CF-D3D6-42B3-8F60-8192659801A8}">
      <dgm:prSet phldrT="[Text]"/>
      <dgm:spPr/>
      <dgm:t>
        <a:bodyPr/>
        <a:lstStyle/>
        <a:p>
          <a:r>
            <a:rPr lang="en-CA"/>
            <a:t>India</a:t>
          </a:r>
        </a:p>
      </dgm:t>
    </dgm:pt>
    <dgm:pt modelId="{55576898-45B8-4DCC-934B-E710037A23B2}" type="parTrans" cxnId="{30089DDB-1387-4E32-811E-7CA010C2F4DC}">
      <dgm:prSet/>
      <dgm:spPr/>
      <dgm:t>
        <a:bodyPr/>
        <a:lstStyle/>
        <a:p>
          <a:endParaRPr lang="en-CA"/>
        </a:p>
      </dgm:t>
    </dgm:pt>
    <dgm:pt modelId="{AEB50987-884C-419A-B798-9BDC80D08328}" type="sibTrans" cxnId="{30089DDB-1387-4E32-811E-7CA010C2F4DC}">
      <dgm:prSet/>
      <dgm:spPr/>
      <dgm:t>
        <a:bodyPr/>
        <a:lstStyle/>
        <a:p>
          <a:endParaRPr lang="en-CA"/>
        </a:p>
      </dgm:t>
    </dgm:pt>
    <dgm:pt modelId="{036EA9B0-3032-4C9C-ABC3-9B37567D0A43}">
      <dgm:prSet phldrT="[Text]"/>
      <dgm:spPr/>
      <dgm:t>
        <a:bodyPr/>
        <a:lstStyle/>
        <a:p>
          <a:r>
            <a:rPr lang="en-CA"/>
            <a:t>New Zealand</a:t>
          </a:r>
        </a:p>
      </dgm:t>
    </dgm:pt>
    <dgm:pt modelId="{5A5B8CA4-A992-4217-AC34-FACED8FDBCCD}" type="parTrans" cxnId="{7ADAFB8C-B50A-40C6-98C7-A76B75305C43}">
      <dgm:prSet/>
      <dgm:spPr/>
      <dgm:t>
        <a:bodyPr/>
        <a:lstStyle/>
        <a:p>
          <a:endParaRPr lang="en-CA"/>
        </a:p>
      </dgm:t>
    </dgm:pt>
    <dgm:pt modelId="{08A8921D-95D4-45A0-AC02-0D9C71BA7A23}" type="sibTrans" cxnId="{7ADAFB8C-B50A-40C6-98C7-A76B75305C43}">
      <dgm:prSet/>
      <dgm:spPr/>
      <dgm:t>
        <a:bodyPr/>
        <a:lstStyle/>
        <a:p>
          <a:endParaRPr lang="en-CA"/>
        </a:p>
      </dgm:t>
    </dgm:pt>
    <dgm:pt modelId="{6AD03C77-81C1-4B5E-A411-2F133A309119}">
      <dgm:prSet phldrT="[Text]"/>
      <dgm:spPr/>
      <dgm:t>
        <a:bodyPr/>
        <a:lstStyle/>
        <a:p>
          <a:r>
            <a:rPr lang="en-CA"/>
            <a:t>Philippines</a:t>
          </a:r>
        </a:p>
      </dgm:t>
    </dgm:pt>
    <dgm:pt modelId="{C2B41629-AEA5-4374-8D27-B59F217957DD}" type="parTrans" cxnId="{09BA0D5A-CC9F-4DB2-ADC5-D2834BE10853}">
      <dgm:prSet/>
      <dgm:spPr/>
      <dgm:t>
        <a:bodyPr/>
        <a:lstStyle/>
        <a:p>
          <a:endParaRPr lang="en-CA"/>
        </a:p>
      </dgm:t>
    </dgm:pt>
    <dgm:pt modelId="{3B3D4295-C6F7-42B7-A396-909CB5CE6D1A}" type="sibTrans" cxnId="{09BA0D5A-CC9F-4DB2-ADC5-D2834BE10853}">
      <dgm:prSet/>
      <dgm:spPr/>
      <dgm:t>
        <a:bodyPr/>
        <a:lstStyle/>
        <a:p>
          <a:endParaRPr lang="en-CA"/>
        </a:p>
      </dgm:t>
    </dgm:pt>
    <dgm:pt modelId="{6F570151-9FD9-4D1C-A612-8ADD05E1F847}">
      <dgm:prSet phldrT="[Text]"/>
      <dgm:spPr/>
      <dgm:t>
        <a:bodyPr/>
        <a:lstStyle/>
        <a:p>
          <a:r>
            <a:rPr lang="en-CA"/>
            <a:t>Singapore</a:t>
          </a:r>
        </a:p>
      </dgm:t>
    </dgm:pt>
    <dgm:pt modelId="{7D0F0944-C3A6-46F7-B28B-29BE7F119210}" type="parTrans" cxnId="{E174DF74-64BB-487E-988D-9108957665DF}">
      <dgm:prSet/>
      <dgm:spPr/>
      <dgm:t>
        <a:bodyPr/>
        <a:lstStyle/>
        <a:p>
          <a:endParaRPr lang="en-CA"/>
        </a:p>
      </dgm:t>
    </dgm:pt>
    <dgm:pt modelId="{A54803B3-B010-47AD-AE26-C61E28054B73}" type="sibTrans" cxnId="{E174DF74-64BB-487E-988D-9108957665DF}">
      <dgm:prSet/>
      <dgm:spPr/>
      <dgm:t>
        <a:bodyPr/>
        <a:lstStyle/>
        <a:p>
          <a:endParaRPr lang="en-CA"/>
        </a:p>
      </dgm:t>
    </dgm:pt>
    <dgm:pt modelId="{62EC1AE1-4E05-42CA-8C63-09C785C023DA}">
      <dgm:prSet phldrT="[Text]"/>
      <dgm:spPr/>
      <dgm:t>
        <a:bodyPr/>
        <a:lstStyle/>
        <a:p>
          <a:r>
            <a:rPr lang="en-CA"/>
            <a:t>Taiwan</a:t>
          </a:r>
        </a:p>
      </dgm:t>
    </dgm:pt>
    <dgm:pt modelId="{4CC39CC4-F7AC-4056-922E-F48303B814F1}" type="parTrans" cxnId="{C2C4EF0F-096B-4876-A6F3-ABBFB66A07B7}">
      <dgm:prSet/>
      <dgm:spPr/>
      <dgm:t>
        <a:bodyPr/>
        <a:lstStyle/>
        <a:p>
          <a:endParaRPr lang="en-CA"/>
        </a:p>
      </dgm:t>
    </dgm:pt>
    <dgm:pt modelId="{9ADA035A-0D12-45FA-B320-EEDE8BF2E7F5}" type="sibTrans" cxnId="{C2C4EF0F-096B-4876-A6F3-ABBFB66A07B7}">
      <dgm:prSet/>
      <dgm:spPr/>
      <dgm:t>
        <a:bodyPr/>
        <a:lstStyle/>
        <a:p>
          <a:endParaRPr lang="en-CA"/>
        </a:p>
      </dgm:t>
    </dgm:pt>
    <dgm:pt modelId="{BC32D1F2-39EA-4BF4-85D4-A587E8AE3F8F}">
      <dgm:prSet phldrT="[Text]"/>
      <dgm:spPr/>
      <dgm:t>
        <a:bodyPr/>
        <a:lstStyle/>
        <a:p>
          <a:r>
            <a:rPr lang="en-CA"/>
            <a:t>Thailand</a:t>
          </a:r>
        </a:p>
      </dgm:t>
    </dgm:pt>
    <dgm:pt modelId="{05644722-BDAC-4117-AD3D-209578F7863E}" type="parTrans" cxnId="{450E290D-9214-434B-9C01-885467A47BA4}">
      <dgm:prSet/>
      <dgm:spPr/>
      <dgm:t>
        <a:bodyPr/>
        <a:lstStyle/>
        <a:p>
          <a:endParaRPr lang="en-CA"/>
        </a:p>
      </dgm:t>
    </dgm:pt>
    <dgm:pt modelId="{D5E1B077-9D89-4AFE-AFC8-7633C12DF051}" type="sibTrans" cxnId="{450E290D-9214-434B-9C01-885467A47BA4}">
      <dgm:prSet/>
      <dgm:spPr/>
      <dgm:t>
        <a:bodyPr/>
        <a:lstStyle/>
        <a:p>
          <a:endParaRPr lang="en-CA"/>
        </a:p>
      </dgm:t>
    </dgm:pt>
    <dgm:pt modelId="{D66F6CA9-81E9-45E4-A77D-A1AA6C0F8EEA}">
      <dgm:prSet phldrT="[Text]"/>
      <dgm:spPr/>
      <dgm:t>
        <a:bodyPr/>
        <a:lstStyle/>
        <a:p>
          <a:r>
            <a:rPr lang="en-CA" dirty="0"/>
            <a:t>	Middle East and Africa</a:t>
          </a:r>
        </a:p>
      </dgm:t>
    </dgm:pt>
    <dgm:pt modelId="{8AA45DC8-E9A4-437B-9D1E-C58B9D69DD5F}" type="parTrans" cxnId="{CEC855E5-AC5C-457D-A36A-1A261908D046}">
      <dgm:prSet/>
      <dgm:spPr/>
      <dgm:t>
        <a:bodyPr/>
        <a:lstStyle/>
        <a:p>
          <a:endParaRPr lang="en-CA"/>
        </a:p>
      </dgm:t>
    </dgm:pt>
    <dgm:pt modelId="{C1CFD0C4-7280-4BCB-A09B-12CFB9E71F41}" type="sibTrans" cxnId="{CEC855E5-AC5C-457D-A36A-1A261908D046}">
      <dgm:prSet/>
      <dgm:spPr/>
      <dgm:t>
        <a:bodyPr/>
        <a:lstStyle/>
        <a:p>
          <a:endParaRPr lang="en-CA"/>
        </a:p>
      </dgm:t>
    </dgm:pt>
    <dgm:pt modelId="{1CF7DF0E-856A-4B14-808A-F2D5DACE7B81}">
      <dgm:prSet phldrT="[Text]"/>
      <dgm:spPr/>
      <dgm:t>
        <a:bodyPr/>
        <a:lstStyle/>
        <a:p>
          <a:r>
            <a:rPr lang="en-CA"/>
            <a:t>Japan</a:t>
          </a:r>
        </a:p>
      </dgm:t>
    </dgm:pt>
    <dgm:pt modelId="{228E4608-26C1-45C4-9638-7029B9488A03}" type="parTrans" cxnId="{985F4E42-B38D-4AC1-ADD8-B6042B48611C}">
      <dgm:prSet/>
      <dgm:spPr/>
      <dgm:t>
        <a:bodyPr/>
        <a:lstStyle/>
        <a:p>
          <a:endParaRPr lang="en-CA"/>
        </a:p>
      </dgm:t>
    </dgm:pt>
    <dgm:pt modelId="{53BC0EAB-D70E-4320-9EC0-01DDC18A654F}" type="sibTrans" cxnId="{985F4E42-B38D-4AC1-ADD8-B6042B48611C}">
      <dgm:prSet/>
      <dgm:spPr/>
      <dgm:t>
        <a:bodyPr/>
        <a:lstStyle/>
        <a:p>
          <a:endParaRPr lang="en-CA"/>
        </a:p>
      </dgm:t>
    </dgm:pt>
    <dgm:pt modelId="{ECDBE4E1-67B2-426D-BF4C-05E73DBAF8B4}">
      <dgm:prSet phldrT="[Text]"/>
      <dgm:spPr/>
      <dgm:t>
        <a:bodyPr/>
        <a:lstStyle/>
        <a:p>
          <a:r>
            <a:rPr lang="en-CA"/>
            <a:t>Jamaica</a:t>
          </a:r>
        </a:p>
      </dgm:t>
    </dgm:pt>
    <dgm:pt modelId="{74F55B36-3CF9-4E88-9B25-8CB141B1F981}" type="parTrans" cxnId="{98DC82FE-22F8-44B2-A63B-0E474E21D47B}">
      <dgm:prSet/>
      <dgm:spPr/>
      <dgm:t>
        <a:bodyPr/>
        <a:lstStyle/>
        <a:p>
          <a:endParaRPr lang="en-CA"/>
        </a:p>
      </dgm:t>
    </dgm:pt>
    <dgm:pt modelId="{BE5A6806-A880-485A-B63C-B83DCF026FC8}" type="sibTrans" cxnId="{98DC82FE-22F8-44B2-A63B-0E474E21D47B}">
      <dgm:prSet/>
      <dgm:spPr/>
      <dgm:t>
        <a:bodyPr/>
        <a:lstStyle/>
        <a:p>
          <a:endParaRPr lang="en-CA"/>
        </a:p>
      </dgm:t>
    </dgm:pt>
    <dgm:pt modelId="{17112DCE-7060-4F20-B382-D6E7B4873BD4}">
      <dgm:prSet phldrT="[Text]"/>
      <dgm:spPr/>
      <dgm:t>
        <a:bodyPr/>
        <a:lstStyle/>
        <a:p>
          <a:r>
            <a:rPr lang="en-CA"/>
            <a:t>Saudi Arabia</a:t>
          </a:r>
        </a:p>
      </dgm:t>
    </dgm:pt>
    <dgm:pt modelId="{0817C27A-8A15-47AA-B0A1-B70F13036056}" type="parTrans" cxnId="{53B99503-B94F-49BD-840D-BDC627A4025D}">
      <dgm:prSet/>
      <dgm:spPr/>
      <dgm:t>
        <a:bodyPr/>
        <a:lstStyle/>
        <a:p>
          <a:endParaRPr lang="en-CA"/>
        </a:p>
      </dgm:t>
    </dgm:pt>
    <dgm:pt modelId="{CE68D7B4-2158-4ABE-B97D-28CB596081F0}" type="sibTrans" cxnId="{53B99503-B94F-49BD-840D-BDC627A4025D}">
      <dgm:prSet/>
      <dgm:spPr/>
      <dgm:t>
        <a:bodyPr/>
        <a:lstStyle/>
        <a:p>
          <a:endParaRPr lang="en-CA"/>
        </a:p>
      </dgm:t>
    </dgm:pt>
    <dgm:pt modelId="{9B33C94A-6456-4B85-9D3C-4E1CF4F10978}">
      <dgm:prSet phldrT="[Text]"/>
      <dgm:spPr/>
      <dgm:t>
        <a:bodyPr/>
        <a:lstStyle/>
        <a:p>
          <a:r>
            <a:rPr lang="en-CA"/>
            <a:t>South Africa</a:t>
          </a:r>
        </a:p>
      </dgm:t>
    </dgm:pt>
    <dgm:pt modelId="{FDC43671-FB28-4927-B409-800876266132}" type="parTrans" cxnId="{384F9F9F-83F7-4BFA-8D26-27334DDA2F7C}">
      <dgm:prSet/>
      <dgm:spPr/>
      <dgm:t>
        <a:bodyPr/>
        <a:lstStyle/>
        <a:p>
          <a:endParaRPr lang="en-CA"/>
        </a:p>
      </dgm:t>
    </dgm:pt>
    <dgm:pt modelId="{7BFD35CE-BB01-45A6-805A-899B725ED9E3}" type="sibTrans" cxnId="{384F9F9F-83F7-4BFA-8D26-27334DDA2F7C}">
      <dgm:prSet/>
      <dgm:spPr/>
      <dgm:t>
        <a:bodyPr/>
        <a:lstStyle/>
        <a:p>
          <a:endParaRPr lang="en-CA"/>
        </a:p>
      </dgm:t>
    </dgm:pt>
    <dgm:pt modelId="{3C739837-AB88-4367-B3FD-4D369905C58B}">
      <dgm:prSet phldrT="[Text]"/>
      <dgm:spPr/>
      <dgm:t>
        <a:bodyPr/>
        <a:lstStyle/>
        <a:p>
          <a:r>
            <a:rPr lang="en-CA"/>
            <a:t>West Africa</a:t>
          </a:r>
        </a:p>
      </dgm:t>
    </dgm:pt>
    <dgm:pt modelId="{D7847106-05E3-4A17-8962-B945A6DC1218}" type="parTrans" cxnId="{AD06ABC7-5BA9-48E5-B60F-F84ACF7EF5BD}">
      <dgm:prSet/>
      <dgm:spPr/>
      <dgm:t>
        <a:bodyPr/>
        <a:lstStyle/>
        <a:p>
          <a:endParaRPr lang="en-CA"/>
        </a:p>
      </dgm:t>
    </dgm:pt>
    <dgm:pt modelId="{5E765A4E-D4E7-47AF-8A36-15A4D3DB545B}" type="sibTrans" cxnId="{AD06ABC7-5BA9-48E5-B60F-F84ACF7EF5BD}">
      <dgm:prSet/>
      <dgm:spPr/>
      <dgm:t>
        <a:bodyPr/>
        <a:lstStyle/>
        <a:p>
          <a:endParaRPr lang="en-CA"/>
        </a:p>
      </dgm:t>
    </dgm:pt>
    <dgm:pt modelId="{D56954B0-0DD8-4383-901C-0BF3D18B5346}">
      <dgm:prSet phldrT="[Text]"/>
      <dgm:spPr/>
      <dgm:t>
        <a:bodyPr/>
        <a:lstStyle/>
        <a:p>
          <a:r>
            <a:rPr lang="en-CA"/>
            <a:t>North America</a:t>
          </a:r>
        </a:p>
      </dgm:t>
    </dgm:pt>
    <dgm:pt modelId="{DFB228D7-A5FA-48EB-996F-274DA8F1C1A5}" type="parTrans" cxnId="{61C21164-5CE9-4BA9-8EFE-07CDE4572776}">
      <dgm:prSet/>
      <dgm:spPr/>
      <dgm:t>
        <a:bodyPr/>
        <a:lstStyle/>
        <a:p>
          <a:endParaRPr lang="en-CA"/>
        </a:p>
      </dgm:t>
    </dgm:pt>
    <dgm:pt modelId="{D0771335-8611-4D71-9141-ED93C24044FE}" type="sibTrans" cxnId="{61C21164-5CE9-4BA9-8EFE-07CDE4572776}">
      <dgm:prSet/>
      <dgm:spPr/>
      <dgm:t>
        <a:bodyPr/>
        <a:lstStyle/>
        <a:p>
          <a:endParaRPr lang="en-CA"/>
        </a:p>
      </dgm:t>
    </dgm:pt>
    <dgm:pt modelId="{74F78F80-946E-44F7-A319-B60CEA6C497B}">
      <dgm:prSet phldrT="[Text]"/>
      <dgm:spPr/>
      <dgm:t>
        <a:bodyPr/>
        <a:lstStyle/>
        <a:p>
          <a:r>
            <a:rPr lang="en-CA"/>
            <a:t>Mexico</a:t>
          </a:r>
        </a:p>
      </dgm:t>
    </dgm:pt>
    <dgm:pt modelId="{B5755067-CC5F-4AE8-8183-42F3632A4E1F}" type="parTrans" cxnId="{EFEA6DF5-3A07-41D1-9E07-AB0224AEDAE1}">
      <dgm:prSet/>
      <dgm:spPr/>
      <dgm:t>
        <a:bodyPr/>
        <a:lstStyle/>
        <a:p>
          <a:endParaRPr lang="en-CA"/>
        </a:p>
      </dgm:t>
    </dgm:pt>
    <dgm:pt modelId="{6D6A2001-FE76-4364-8999-2F176ACC3D12}" type="sibTrans" cxnId="{EFEA6DF5-3A07-41D1-9E07-AB0224AEDAE1}">
      <dgm:prSet/>
      <dgm:spPr/>
      <dgm:t>
        <a:bodyPr/>
        <a:lstStyle/>
        <a:p>
          <a:endParaRPr lang="en-CA"/>
        </a:p>
      </dgm:t>
    </dgm:pt>
    <dgm:pt modelId="{E1A9E1F6-B778-4A87-85CC-9E5BE8C30646}" type="pres">
      <dgm:prSet presAssocID="{1DF82193-B64A-491B-8C31-330C01E216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C806203-FF67-4AAF-9A38-5E25E1AAC6EF}" type="pres">
      <dgm:prSet presAssocID="{6CAC9B3B-48B0-4B07-AD88-C5E3596B7F96}" presName="root" presStyleCnt="0"/>
      <dgm:spPr/>
    </dgm:pt>
    <dgm:pt modelId="{B5D3B1BA-6CAA-4675-9D37-23805CC75E72}" type="pres">
      <dgm:prSet presAssocID="{6CAC9B3B-48B0-4B07-AD88-C5E3596B7F96}" presName="rootComposite" presStyleCnt="0"/>
      <dgm:spPr/>
    </dgm:pt>
    <dgm:pt modelId="{1D9FFFF1-85E9-44FB-B7F4-5C13329C1EE6}" type="pres">
      <dgm:prSet presAssocID="{6CAC9B3B-48B0-4B07-AD88-C5E3596B7F96}" presName="rootText" presStyleLbl="node1" presStyleIdx="0" presStyleCnt="5"/>
      <dgm:spPr/>
    </dgm:pt>
    <dgm:pt modelId="{25E09110-E159-4B7E-8B0D-CDF5A453D20C}" type="pres">
      <dgm:prSet presAssocID="{6CAC9B3B-48B0-4B07-AD88-C5E3596B7F96}" presName="rootConnector" presStyleLbl="node1" presStyleIdx="0" presStyleCnt="5"/>
      <dgm:spPr/>
    </dgm:pt>
    <dgm:pt modelId="{669787B8-4486-4D34-994F-F7B9AB10A687}" type="pres">
      <dgm:prSet presAssocID="{6CAC9B3B-48B0-4B07-AD88-C5E3596B7F96}" presName="childShape" presStyleCnt="0"/>
      <dgm:spPr/>
    </dgm:pt>
    <dgm:pt modelId="{8EF9CB30-7C78-4A6B-98FF-B754984ED6E8}" type="pres">
      <dgm:prSet presAssocID="{1E1BEEC7-592E-46EE-A098-D367235AB75C}" presName="Name13" presStyleLbl="parChTrans1D2" presStyleIdx="0" presStyleCnt="25"/>
      <dgm:spPr/>
    </dgm:pt>
    <dgm:pt modelId="{60489FD6-7028-480A-972E-09EC242B6D14}" type="pres">
      <dgm:prSet presAssocID="{61266098-EA50-4CD5-A9B4-E7D3292993F1}" presName="childText" presStyleLbl="bgAcc1" presStyleIdx="0" presStyleCnt="25">
        <dgm:presLayoutVars>
          <dgm:bulletEnabled val="1"/>
        </dgm:presLayoutVars>
      </dgm:prSet>
      <dgm:spPr/>
    </dgm:pt>
    <dgm:pt modelId="{883E92CD-4817-4E71-83D8-1F7C6C7E98FA}" type="pres">
      <dgm:prSet presAssocID="{F8899774-61EB-46AC-9E9B-3B6FA7904D32}" presName="Name13" presStyleLbl="parChTrans1D2" presStyleIdx="1" presStyleCnt="25"/>
      <dgm:spPr/>
    </dgm:pt>
    <dgm:pt modelId="{2E1B4512-E58D-4736-AB58-B28B84D1F5D2}" type="pres">
      <dgm:prSet presAssocID="{FC533189-F23D-4823-9CD5-877EF94417F8}" presName="childText" presStyleLbl="bgAcc1" presStyleIdx="1" presStyleCnt="25">
        <dgm:presLayoutVars>
          <dgm:bulletEnabled val="1"/>
        </dgm:presLayoutVars>
      </dgm:prSet>
      <dgm:spPr/>
    </dgm:pt>
    <dgm:pt modelId="{370C05E2-FEBB-4521-9A98-5156B7A22124}" type="pres">
      <dgm:prSet presAssocID="{06CAC93A-D60D-4DB8-AA28-48DED8483713}" presName="Name13" presStyleLbl="parChTrans1D2" presStyleIdx="2" presStyleCnt="25"/>
      <dgm:spPr/>
    </dgm:pt>
    <dgm:pt modelId="{AD7E98A6-4C35-4D67-B826-4ABCF68D18E5}" type="pres">
      <dgm:prSet presAssocID="{2F5CE486-33E8-4145-B785-CD4263503957}" presName="childText" presStyleLbl="bgAcc1" presStyleIdx="2" presStyleCnt="25">
        <dgm:presLayoutVars>
          <dgm:bulletEnabled val="1"/>
        </dgm:presLayoutVars>
      </dgm:prSet>
      <dgm:spPr/>
    </dgm:pt>
    <dgm:pt modelId="{469DD184-9897-444D-BC6C-5C4457390A65}" type="pres">
      <dgm:prSet presAssocID="{870F9287-A064-4E17-9506-2BFF9364CC2A}" presName="Name13" presStyleLbl="parChTrans1D2" presStyleIdx="3" presStyleCnt="25"/>
      <dgm:spPr/>
    </dgm:pt>
    <dgm:pt modelId="{1E34B40A-716E-421A-8CFA-80C25ECFBB17}" type="pres">
      <dgm:prSet presAssocID="{55C47FE5-55A2-4F6F-9DD1-5D000392DE2E}" presName="childText" presStyleLbl="bgAcc1" presStyleIdx="3" presStyleCnt="25">
        <dgm:presLayoutVars>
          <dgm:bulletEnabled val="1"/>
        </dgm:presLayoutVars>
      </dgm:prSet>
      <dgm:spPr/>
    </dgm:pt>
    <dgm:pt modelId="{3C0B6968-81D7-455B-A743-E181F5AFF7A7}" type="pres">
      <dgm:prSet presAssocID="{74F55B36-3CF9-4E88-9B25-8CB141B1F981}" presName="Name13" presStyleLbl="parChTrans1D2" presStyleIdx="4" presStyleCnt="25"/>
      <dgm:spPr/>
    </dgm:pt>
    <dgm:pt modelId="{EA06CD55-31B6-4465-8AE6-40488142D78F}" type="pres">
      <dgm:prSet presAssocID="{ECDBE4E1-67B2-426D-BF4C-05E73DBAF8B4}" presName="childText" presStyleLbl="bgAcc1" presStyleIdx="4" presStyleCnt="25">
        <dgm:presLayoutVars>
          <dgm:bulletEnabled val="1"/>
        </dgm:presLayoutVars>
      </dgm:prSet>
      <dgm:spPr/>
    </dgm:pt>
    <dgm:pt modelId="{06AA2744-9E5F-4405-92AB-E265062B6DC6}" type="pres">
      <dgm:prSet presAssocID="{0E5970E8-9CED-4EB6-8DD2-901B4E64A3D6}" presName="root" presStyleCnt="0"/>
      <dgm:spPr/>
    </dgm:pt>
    <dgm:pt modelId="{1001BCD7-7661-46E1-9E07-281B85DE5EC3}" type="pres">
      <dgm:prSet presAssocID="{0E5970E8-9CED-4EB6-8DD2-901B4E64A3D6}" presName="rootComposite" presStyleCnt="0"/>
      <dgm:spPr/>
    </dgm:pt>
    <dgm:pt modelId="{D1973FAC-E78B-483D-B86B-35C3DAB7680C}" type="pres">
      <dgm:prSet presAssocID="{0E5970E8-9CED-4EB6-8DD2-901B4E64A3D6}" presName="rootText" presStyleLbl="node1" presStyleIdx="1" presStyleCnt="5"/>
      <dgm:spPr/>
    </dgm:pt>
    <dgm:pt modelId="{693AB5ED-D636-48BC-B690-9D51A74E2DDF}" type="pres">
      <dgm:prSet presAssocID="{0E5970E8-9CED-4EB6-8DD2-901B4E64A3D6}" presName="rootConnector" presStyleLbl="node1" presStyleIdx="1" presStyleCnt="5"/>
      <dgm:spPr/>
    </dgm:pt>
    <dgm:pt modelId="{5B14E50D-F8A4-49BD-8821-090C412A42F9}" type="pres">
      <dgm:prSet presAssocID="{0E5970E8-9CED-4EB6-8DD2-901B4E64A3D6}" presName="childShape" presStyleCnt="0"/>
      <dgm:spPr/>
    </dgm:pt>
    <dgm:pt modelId="{29839253-FD88-4AFC-BD44-24C32C937E3E}" type="pres">
      <dgm:prSet presAssocID="{588A6D96-AC5D-418D-AE9E-884BE04BEFF6}" presName="Name13" presStyleLbl="parChTrans1D2" presStyleIdx="5" presStyleCnt="25"/>
      <dgm:spPr/>
    </dgm:pt>
    <dgm:pt modelId="{D75B536A-5137-4710-9A93-B92C04232582}" type="pres">
      <dgm:prSet presAssocID="{FB7D41D8-4D33-4A56-B29D-05CBDBA5384B}" presName="childText" presStyleLbl="bgAcc1" presStyleIdx="5" presStyleCnt="25">
        <dgm:presLayoutVars>
          <dgm:bulletEnabled val="1"/>
        </dgm:presLayoutVars>
      </dgm:prSet>
      <dgm:spPr/>
    </dgm:pt>
    <dgm:pt modelId="{2D38B1DA-8A4E-48E8-9A85-256A5A3498DE}" type="pres">
      <dgm:prSet presAssocID="{18120B4B-857B-47CD-8EC4-1555855E5686}" presName="Name13" presStyleLbl="parChTrans1D2" presStyleIdx="6" presStyleCnt="25"/>
      <dgm:spPr/>
    </dgm:pt>
    <dgm:pt modelId="{38631224-71DB-4C19-BD97-A7D0AD8FBC0D}" type="pres">
      <dgm:prSet presAssocID="{176C22C6-42C4-40AA-A930-DB91B713F40F}" presName="childText" presStyleLbl="bgAcc1" presStyleIdx="6" presStyleCnt="25">
        <dgm:presLayoutVars>
          <dgm:bulletEnabled val="1"/>
        </dgm:presLayoutVars>
      </dgm:prSet>
      <dgm:spPr/>
    </dgm:pt>
    <dgm:pt modelId="{6ED1B4E6-4A5A-4F16-B06E-AE0D13C64F8A}" type="pres">
      <dgm:prSet presAssocID="{62CED117-FCAE-4734-B331-E6537E30C376}" presName="Name13" presStyleLbl="parChTrans1D2" presStyleIdx="7" presStyleCnt="25"/>
      <dgm:spPr/>
    </dgm:pt>
    <dgm:pt modelId="{79E75898-F19B-4407-8C47-2F355EDF3F51}" type="pres">
      <dgm:prSet presAssocID="{9F460594-D064-40B6-B899-E03A3BBEFFD6}" presName="childText" presStyleLbl="bgAcc1" presStyleIdx="7" presStyleCnt="25">
        <dgm:presLayoutVars>
          <dgm:bulletEnabled val="1"/>
        </dgm:presLayoutVars>
      </dgm:prSet>
      <dgm:spPr/>
    </dgm:pt>
    <dgm:pt modelId="{CB07D7EC-B2B3-449E-A48E-D4894D7FFA93}" type="pres">
      <dgm:prSet presAssocID="{A1E5E95E-574E-4578-9E50-8C1A7192F2E3}" presName="Name13" presStyleLbl="parChTrans1D2" presStyleIdx="8" presStyleCnt="25"/>
      <dgm:spPr/>
    </dgm:pt>
    <dgm:pt modelId="{048E06FD-874B-41BD-A1EA-C58C7E5B108D}" type="pres">
      <dgm:prSet presAssocID="{6A044AE0-8DA2-4DD6-8B4A-15317CCB6FF4}" presName="childText" presStyleLbl="bgAcc1" presStyleIdx="8" presStyleCnt="25">
        <dgm:presLayoutVars>
          <dgm:bulletEnabled val="1"/>
        </dgm:presLayoutVars>
      </dgm:prSet>
      <dgm:spPr/>
    </dgm:pt>
    <dgm:pt modelId="{A311DCCD-0916-4299-8661-C9C622FCC5A9}" type="pres">
      <dgm:prSet presAssocID="{C1AFA44D-C276-4950-96F6-B21A3C86F434}" presName="Name13" presStyleLbl="parChTrans1D2" presStyleIdx="9" presStyleCnt="25"/>
      <dgm:spPr/>
    </dgm:pt>
    <dgm:pt modelId="{1F4C6FE9-25EE-42CB-B36A-6A03E8CECF91}" type="pres">
      <dgm:prSet presAssocID="{789BA5A3-6DAE-4B90-89AD-7E726F6EBCD0}" presName="childText" presStyleLbl="bgAcc1" presStyleIdx="9" presStyleCnt="25">
        <dgm:presLayoutVars>
          <dgm:bulletEnabled val="1"/>
        </dgm:presLayoutVars>
      </dgm:prSet>
      <dgm:spPr/>
    </dgm:pt>
    <dgm:pt modelId="{71577DB4-661C-4007-A08C-AB58B9132AE8}" type="pres">
      <dgm:prSet presAssocID="{A15E17CA-E610-409E-B777-9F59DA592D41}" presName="Name13" presStyleLbl="parChTrans1D2" presStyleIdx="10" presStyleCnt="25"/>
      <dgm:spPr/>
    </dgm:pt>
    <dgm:pt modelId="{3D21AE38-C186-401C-BF90-64B79D97F39C}" type="pres">
      <dgm:prSet presAssocID="{95B5F9D0-C669-4470-8740-B94446E6D643}" presName="childText" presStyleLbl="bgAcc1" presStyleIdx="10" presStyleCnt="25">
        <dgm:presLayoutVars>
          <dgm:bulletEnabled val="1"/>
        </dgm:presLayoutVars>
      </dgm:prSet>
      <dgm:spPr/>
    </dgm:pt>
    <dgm:pt modelId="{CAC3A260-E1FD-4440-9625-C56415D4E557}" type="pres">
      <dgm:prSet presAssocID="{EC0E4C0F-9C0C-4075-8A1D-67A7E4CAE382}" presName="root" presStyleCnt="0"/>
      <dgm:spPr/>
    </dgm:pt>
    <dgm:pt modelId="{0E08CF17-AA2B-43F6-B04C-AE436AA403F7}" type="pres">
      <dgm:prSet presAssocID="{EC0E4C0F-9C0C-4075-8A1D-67A7E4CAE382}" presName="rootComposite" presStyleCnt="0"/>
      <dgm:spPr/>
    </dgm:pt>
    <dgm:pt modelId="{82C07C7D-95C2-48EB-9AA2-14D69A368D9A}" type="pres">
      <dgm:prSet presAssocID="{EC0E4C0F-9C0C-4075-8A1D-67A7E4CAE382}" presName="rootText" presStyleLbl="node1" presStyleIdx="2" presStyleCnt="5"/>
      <dgm:spPr/>
    </dgm:pt>
    <dgm:pt modelId="{37EE46E5-6D35-4EB7-A4CD-0ED87C53F604}" type="pres">
      <dgm:prSet presAssocID="{EC0E4C0F-9C0C-4075-8A1D-67A7E4CAE382}" presName="rootConnector" presStyleLbl="node1" presStyleIdx="2" presStyleCnt="5"/>
      <dgm:spPr/>
    </dgm:pt>
    <dgm:pt modelId="{639AACCA-8578-4981-BE4A-5F8AF2A6F37B}" type="pres">
      <dgm:prSet presAssocID="{EC0E4C0F-9C0C-4075-8A1D-67A7E4CAE382}" presName="childShape" presStyleCnt="0"/>
      <dgm:spPr/>
    </dgm:pt>
    <dgm:pt modelId="{EF0B590E-BC5B-456F-AB7E-EBF1C208D61A}" type="pres">
      <dgm:prSet presAssocID="{A214011E-19A3-4D3B-94AB-5BBF99CE7B38}" presName="Name13" presStyleLbl="parChTrans1D2" presStyleIdx="11" presStyleCnt="25"/>
      <dgm:spPr/>
    </dgm:pt>
    <dgm:pt modelId="{0CE21DCD-F54C-4290-9DAB-08698F98D432}" type="pres">
      <dgm:prSet presAssocID="{C4F48375-0D83-4A44-961E-7140C5A17069}" presName="childText" presStyleLbl="bgAcc1" presStyleIdx="11" presStyleCnt="25">
        <dgm:presLayoutVars>
          <dgm:bulletEnabled val="1"/>
        </dgm:presLayoutVars>
      </dgm:prSet>
      <dgm:spPr/>
    </dgm:pt>
    <dgm:pt modelId="{77A6B0B2-DE55-41EA-A271-9EC5BFF5B9BF}" type="pres">
      <dgm:prSet presAssocID="{0CA1E0ED-9B22-4D54-B998-1D120E494B87}" presName="Name13" presStyleLbl="parChTrans1D2" presStyleIdx="12" presStyleCnt="25"/>
      <dgm:spPr/>
    </dgm:pt>
    <dgm:pt modelId="{6DB8D7A8-9D7F-4029-B810-7AC06FEF38E1}" type="pres">
      <dgm:prSet presAssocID="{B14E2D67-95C2-47A8-996E-F047EC4318C8}" presName="childText" presStyleLbl="bgAcc1" presStyleIdx="12" presStyleCnt="25">
        <dgm:presLayoutVars>
          <dgm:bulletEnabled val="1"/>
        </dgm:presLayoutVars>
      </dgm:prSet>
      <dgm:spPr/>
    </dgm:pt>
    <dgm:pt modelId="{68D34BE0-54B9-4639-9AC7-E9D69665CE93}" type="pres">
      <dgm:prSet presAssocID="{D77CDE1D-2ED7-4466-AB5F-ED102251F80A}" presName="Name13" presStyleLbl="parChTrans1D2" presStyleIdx="13" presStyleCnt="25"/>
      <dgm:spPr/>
    </dgm:pt>
    <dgm:pt modelId="{FA10F31B-387E-497A-BB21-3AAB6E895EEA}" type="pres">
      <dgm:prSet presAssocID="{B44C9DA3-0278-4F39-9F4F-9E0D70A55526}" presName="childText" presStyleLbl="bgAcc1" presStyleIdx="13" presStyleCnt="25">
        <dgm:presLayoutVars>
          <dgm:bulletEnabled val="1"/>
        </dgm:presLayoutVars>
      </dgm:prSet>
      <dgm:spPr/>
    </dgm:pt>
    <dgm:pt modelId="{A8725622-660F-476D-9446-3B153EAE5971}" type="pres">
      <dgm:prSet presAssocID="{55576898-45B8-4DCC-934B-E710037A23B2}" presName="Name13" presStyleLbl="parChTrans1D2" presStyleIdx="14" presStyleCnt="25"/>
      <dgm:spPr/>
    </dgm:pt>
    <dgm:pt modelId="{7B77BDB2-DEDD-46E7-AACD-BC649DAE2503}" type="pres">
      <dgm:prSet presAssocID="{77B4C0CF-D3D6-42B3-8F60-8192659801A8}" presName="childText" presStyleLbl="bgAcc1" presStyleIdx="14" presStyleCnt="25">
        <dgm:presLayoutVars>
          <dgm:bulletEnabled val="1"/>
        </dgm:presLayoutVars>
      </dgm:prSet>
      <dgm:spPr/>
    </dgm:pt>
    <dgm:pt modelId="{8EC1C615-48B8-4BBE-9640-905E2915951E}" type="pres">
      <dgm:prSet presAssocID="{228E4608-26C1-45C4-9638-7029B9488A03}" presName="Name13" presStyleLbl="parChTrans1D2" presStyleIdx="15" presStyleCnt="25"/>
      <dgm:spPr/>
    </dgm:pt>
    <dgm:pt modelId="{BD364381-45C2-443B-A763-6D46A37C0646}" type="pres">
      <dgm:prSet presAssocID="{1CF7DF0E-856A-4B14-808A-F2D5DACE7B81}" presName="childText" presStyleLbl="bgAcc1" presStyleIdx="15" presStyleCnt="25">
        <dgm:presLayoutVars>
          <dgm:bulletEnabled val="1"/>
        </dgm:presLayoutVars>
      </dgm:prSet>
      <dgm:spPr/>
    </dgm:pt>
    <dgm:pt modelId="{6D5F1772-BC78-4BDE-9ACA-59E73AC7ABF2}" type="pres">
      <dgm:prSet presAssocID="{5A5B8CA4-A992-4217-AC34-FACED8FDBCCD}" presName="Name13" presStyleLbl="parChTrans1D2" presStyleIdx="16" presStyleCnt="25"/>
      <dgm:spPr/>
    </dgm:pt>
    <dgm:pt modelId="{C9DD8F67-ADF6-4161-B561-2785CBAB7777}" type="pres">
      <dgm:prSet presAssocID="{036EA9B0-3032-4C9C-ABC3-9B37567D0A43}" presName="childText" presStyleLbl="bgAcc1" presStyleIdx="16" presStyleCnt="25">
        <dgm:presLayoutVars>
          <dgm:bulletEnabled val="1"/>
        </dgm:presLayoutVars>
      </dgm:prSet>
      <dgm:spPr/>
    </dgm:pt>
    <dgm:pt modelId="{D7FE647C-E10A-4C1B-B0BE-84CD0C319F39}" type="pres">
      <dgm:prSet presAssocID="{C2B41629-AEA5-4374-8D27-B59F217957DD}" presName="Name13" presStyleLbl="parChTrans1D2" presStyleIdx="17" presStyleCnt="25"/>
      <dgm:spPr/>
    </dgm:pt>
    <dgm:pt modelId="{459B5F8D-8660-45D0-97E2-DABDB1720B7D}" type="pres">
      <dgm:prSet presAssocID="{6AD03C77-81C1-4B5E-A411-2F133A309119}" presName="childText" presStyleLbl="bgAcc1" presStyleIdx="17" presStyleCnt="25">
        <dgm:presLayoutVars>
          <dgm:bulletEnabled val="1"/>
        </dgm:presLayoutVars>
      </dgm:prSet>
      <dgm:spPr/>
    </dgm:pt>
    <dgm:pt modelId="{94B744F9-C99C-4861-ADC0-7FB2F5080490}" type="pres">
      <dgm:prSet presAssocID="{7D0F0944-C3A6-46F7-B28B-29BE7F119210}" presName="Name13" presStyleLbl="parChTrans1D2" presStyleIdx="18" presStyleCnt="25"/>
      <dgm:spPr/>
    </dgm:pt>
    <dgm:pt modelId="{E18FA92F-4362-4EE6-9D42-B019D8A3D7EA}" type="pres">
      <dgm:prSet presAssocID="{6F570151-9FD9-4D1C-A612-8ADD05E1F847}" presName="childText" presStyleLbl="bgAcc1" presStyleIdx="18" presStyleCnt="25">
        <dgm:presLayoutVars>
          <dgm:bulletEnabled val="1"/>
        </dgm:presLayoutVars>
      </dgm:prSet>
      <dgm:spPr/>
    </dgm:pt>
    <dgm:pt modelId="{FD5D6009-7E24-46E4-B8FD-2CD3FD5BB49F}" type="pres">
      <dgm:prSet presAssocID="{4CC39CC4-F7AC-4056-922E-F48303B814F1}" presName="Name13" presStyleLbl="parChTrans1D2" presStyleIdx="19" presStyleCnt="25"/>
      <dgm:spPr/>
    </dgm:pt>
    <dgm:pt modelId="{F7FD0ED9-CB5F-40FD-B502-B850A1FE9CBB}" type="pres">
      <dgm:prSet presAssocID="{62EC1AE1-4E05-42CA-8C63-09C785C023DA}" presName="childText" presStyleLbl="bgAcc1" presStyleIdx="19" presStyleCnt="25">
        <dgm:presLayoutVars>
          <dgm:bulletEnabled val="1"/>
        </dgm:presLayoutVars>
      </dgm:prSet>
      <dgm:spPr/>
    </dgm:pt>
    <dgm:pt modelId="{702903BF-EEDC-4D70-B564-8DE28B017FFC}" type="pres">
      <dgm:prSet presAssocID="{05644722-BDAC-4117-AD3D-209578F7863E}" presName="Name13" presStyleLbl="parChTrans1D2" presStyleIdx="20" presStyleCnt="25"/>
      <dgm:spPr/>
    </dgm:pt>
    <dgm:pt modelId="{9A333713-EB1D-4433-B937-6F1A426C0080}" type="pres">
      <dgm:prSet presAssocID="{BC32D1F2-39EA-4BF4-85D4-A587E8AE3F8F}" presName="childText" presStyleLbl="bgAcc1" presStyleIdx="20" presStyleCnt="25">
        <dgm:presLayoutVars>
          <dgm:bulletEnabled val="1"/>
        </dgm:presLayoutVars>
      </dgm:prSet>
      <dgm:spPr/>
    </dgm:pt>
    <dgm:pt modelId="{F0B810AC-9B2C-4E0C-B0FA-2ED9FCC1B591}" type="pres">
      <dgm:prSet presAssocID="{D66F6CA9-81E9-45E4-A77D-A1AA6C0F8EEA}" presName="root" presStyleCnt="0"/>
      <dgm:spPr/>
    </dgm:pt>
    <dgm:pt modelId="{66EA172B-2FC4-445A-A078-AB6BA85ED1A2}" type="pres">
      <dgm:prSet presAssocID="{D66F6CA9-81E9-45E4-A77D-A1AA6C0F8EEA}" presName="rootComposite" presStyleCnt="0"/>
      <dgm:spPr/>
    </dgm:pt>
    <dgm:pt modelId="{2AF06047-4B44-4759-85FF-258DF85C440C}" type="pres">
      <dgm:prSet presAssocID="{D66F6CA9-81E9-45E4-A77D-A1AA6C0F8EEA}" presName="rootText" presStyleLbl="node1" presStyleIdx="3" presStyleCnt="5"/>
      <dgm:spPr/>
    </dgm:pt>
    <dgm:pt modelId="{98FDD8A9-5318-43DD-A78F-B776DECAB2FD}" type="pres">
      <dgm:prSet presAssocID="{D66F6CA9-81E9-45E4-A77D-A1AA6C0F8EEA}" presName="rootConnector" presStyleLbl="node1" presStyleIdx="3" presStyleCnt="5"/>
      <dgm:spPr/>
    </dgm:pt>
    <dgm:pt modelId="{EE970F02-556C-4F55-8A4C-7DE110076993}" type="pres">
      <dgm:prSet presAssocID="{D66F6CA9-81E9-45E4-A77D-A1AA6C0F8EEA}" presName="childShape" presStyleCnt="0"/>
      <dgm:spPr/>
    </dgm:pt>
    <dgm:pt modelId="{7B0902C8-157D-4ED6-9ADB-37F175843B2D}" type="pres">
      <dgm:prSet presAssocID="{0817C27A-8A15-47AA-B0A1-B70F13036056}" presName="Name13" presStyleLbl="parChTrans1D2" presStyleIdx="21" presStyleCnt="25"/>
      <dgm:spPr/>
    </dgm:pt>
    <dgm:pt modelId="{12AA2B6D-0D09-47B9-B23A-9A3530EEB771}" type="pres">
      <dgm:prSet presAssocID="{17112DCE-7060-4F20-B382-D6E7B4873BD4}" presName="childText" presStyleLbl="bgAcc1" presStyleIdx="21" presStyleCnt="25">
        <dgm:presLayoutVars>
          <dgm:bulletEnabled val="1"/>
        </dgm:presLayoutVars>
      </dgm:prSet>
      <dgm:spPr/>
    </dgm:pt>
    <dgm:pt modelId="{4BBAE74F-D0EC-48AF-AB5D-CBB3ED624FC2}" type="pres">
      <dgm:prSet presAssocID="{FDC43671-FB28-4927-B409-800876266132}" presName="Name13" presStyleLbl="parChTrans1D2" presStyleIdx="22" presStyleCnt="25"/>
      <dgm:spPr/>
    </dgm:pt>
    <dgm:pt modelId="{13E705C7-D981-4786-AE39-CF297B8336C3}" type="pres">
      <dgm:prSet presAssocID="{9B33C94A-6456-4B85-9D3C-4E1CF4F10978}" presName="childText" presStyleLbl="bgAcc1" presStyleIdx="22" presStyleCnt="25">
        <dgm:presLayoutVars>
          <dgm:bulletEnabled val="1"/>
        </dgm:presLayoutVars>
      </dgm:prSet>
      <dgm:spPr/>
    </dgm:pt>
    <dgm:pt modelId="{1CC89A4C-9B22-4FAB-B780-3D68634A345A}" type="pres">
      <dgm:prSet presAssocID="{D7847106-05E3-4A17-8962-B945A6DC1218}" presName="Name13" presStyleLbl="parChTrans1D2" presStyleIdx="23" presStyleCnt="25"/>
      <dgm:spPr/>
    </dgm:pt>
    <dgm:pt modelId="{41F9B04B-9438-4327-AE00-C77104994890}" type="pres">
      <dgm:prSet presAssocID="{3C739837-AB88-4367-B3FD-4D369905C58B}" presName="childText" presStyleLbl="bgAcc1" presStyleIdx="23" presStyleCnt="25">
        <dgm:presLayoutVars>
          <dgm:bulletEnabled val="1"/>
        </dgm:presLayoutVars>
      </dgm:prSet>
      <dgm:spPr/>
    </dgm:pt>
    <dgm:pt modelId="{46250C68-A4DA-4103-802B-8CDF73B0440D}" type="pres">
      <dgm:prSet presAssocID="{D56954B0-0DD8-4383-901C-0BF3D18B5346}" presName="root" presStyleCnt="0"/>
      <dgm:spPr/>
    </dgm:pt>
    <dgm:pt modelId="{D4B2D98D-D09A-4989-8F15-0CB0A576284E}" type="pres">
      <dgm:prSet presAssocID="{D56954B0-0DD8-4383-901C-0BF3D18B5346}" presName="rootComposite" presStyleCnt="0"/>
      <dgm:spPr/>
    </dgm:pt>
    <dgm:pt modelId="{3085BF46-D493-4F19-BD7B-5ADB07B75ECF}" type="pres">
      <dgm:prSet presAssocID="{D56954B0-0DD8-4383-901C-0BF3D18B5346}" presName="rootText" presStyleLbl="node1" presStyleIdx="4" presStyleCnt="5"/>
      <dgm:spPr/>
    </dgm:pt>
    <dgm:pt modelId="{BAFA6E1E-0551-4105-B02B-491AD0E4CE41}" type="pres">
      <dgm:prSet presAssocID="{D56954B0-0DD8-4383-901C-0BF3D18B5346}" presName="rootConnector" presStyleLbl="node1" presStyleIdx="4" presStyleCnt="5"/>
      <dgm:spPr/>
    </dgm:pt>
    <dgm:pt modelId="{4794BE39-3EBC-4B00-9657-A2AB464112A8}" type="pres">
      <dgm:prSet presAssocID="{D56954B0-0DD8-4383-901C-0BF3D18B5346}" presName="childShape" presStyleCnt="0"/>
      <dgm:spPr/>
    </dgm:pt>
    <dgm:pt modelId="{7A1A7438-6201-4530-BC4C-C5CB5B001265}" type="pres">
      <dgm:prSet presAssocID="{B5755067-CC5F-4AE8-8183-42F3632A4E1F}" presName="Name13" presStyleLbl="parChTrans1D2" presStyleIdx="24" presStyleCnt="25"/>
      <dgm:spPr/>
    </dgm:pt>
    <dgm:pt modelId="{F8D5DF88-FC85-4BC1-848F-56AE7480173C}" type="pres">
      <dgm:prSet presAssocID="{74F78F80-946E-44F7-A319-B60CEA6C497B}" presName="childText" presStyleLbl="bgAcc1" presStyleIdx="24" presStyleCnt="25">
        <dgm:presLayoutVars>
          <dgm:bulletEnabled val="1"/>
        </dgm:presLayoutVars>
      </dgm:prSet>
      <dgm:spPr/>
    </dgm:pt>
  </dgm:ptLst>
  <dgm:cxnLst>
    <dgm:cxn modelId="{1B657300-E830-4E35-8E02-726F701E463C}" srcId="{1DF82193-B64A-491B-8C31-330C01E216E2}" destId="{EC0E4C0F-9C0C-4075-8A1D-67A7E4CAE382}" srcOrd="2" destOrd="0" parTransId="{E1F59F4E-63EB-4416-BDF2-8A321BA90BED}" sibTransId="{B413C59C-09E3-45A2-9762-092569BDBF98}"/>
    <dgm:cxn modelId="{10645B02-E27D-4D0E-BFC6-603173BCE491}" srcId="{0E5970E8-9CED-4EB6-8DD2-901B4E64A3D6}" destId="{FB7D41D8-4D33-4A56-B29D-05CBDBA5384B}" srcOrd="0" destOrd="0" parTransId="{588A6D96-AC5D-418D-AE9E-884BE04BEFF6}" sibTransId="{D45897AD-F26D-4DD3-BAAA-A93472433260}"/>
    <dgm:cxn modelId="{9C942803-505C-46C4-8F70-1EEB82951067}" type="presOf" srcId="{77B4C0CF-D3D6-42B3-8F60-8192659801A8}" destId="{7B77BDB2-DEDD-46E7-AACD-BC649DAE2503}" srcOrd="0" destOrd="0" presId="urn:microsoft.com/office/officeart/2005/8/layout/hierarchy3"/>
    <dgm:cxn modelId="{53B99503-B94F-49BD-840D-BDC627A4025D}" srcId="{D66F6CA9-81E9-45E4-A77D-A1AA6C0F8EEA}" destId="{17112DCE-7060-4F20-B382-D6E7B4873BD4}" srcOrd="0" destOrd="0" parTransId="{0817C27A-8A15-47AA-B0A1-B70F13036056}" sibTransId="{CE68D7B4-2158-4ABE-B97D-28CB596081F0}"/>
    <dgm:cxn modelId="{DA1DEC07-5EF9-4CB8-9061-8514F7B03D9E}" type="presOf" srcId="{FC533189-F23D-4823-9CD5-877EF94417F8}" destId="{2E1B4512-E58D-4736-AB58-B28B84D1F5D2}" srcOrd="0" destOrd="0" presId="urn:microsoft.com/office/officeart/2005/8/layout/hierarchy3"/>
    <dgm:cxn modelId="{28A05C09-9275-4FB1-8AE8-AFE511AC8427}" srcId="{EC0E4C0F-9C0C-4075-8A1D-67A7E4CAE382}" destId="{C4F48375-0D83-4A44-961E-7140C5A17069}" srcOrd="0" destOrd="0" parTransId="{A214011E-19A3-4D3B-94AB-5BBF99CE7B38}" sibTransId="{77644144-D879-483D-B4F5-FE5595D25BEF}"/>
    <dgm:cxn modelId="{6003FB0B-CE54-43DC-B2C9-9707AF8F0042}" srcId="{EC0E4C0F-9C0C-4075-8A1D-67A7E4CAE382}" destId="{B44C9DA3-0278-4F39-9F4F-9E0D70A55526}" srcOrd="2" destOrd="0" parTransId="{D77CDE1D-2ED7-4466-AB5F-ED102251F80A}" sibTransId="{B2E38A9F-F110-49F8-A562-FA486E3008F2}"/>
    <dgm:cxn modelId="{4375BC0C-046F-4D8C-843E-7F990C712DB8}" srcId="{0E5970E8-9CED-4EB6-8DD2-901B4E64A3D6}" destId="{176C22C6-42C4-40AA-A930-DB91B713F40F}" srcOrd="1" destOrd="0" parTransId="{18120B4B-857B-47CD-8EC4-1555855E5686}" sibTransId="{57A09FAA-1CCB-4532-94BF-A3A543851578}"/>
    <dgm:cxn modelId="{2D02FE0C-A6A8-41F3-B4C6-15A46D6720D1}" type="presOf" srcId="{6CAC9B3B-48B0-4B07-AD88-C5E3596B7F96}" destId="{25E09110-E159-4B7E-8B0D-CDF5A453D20C}" srcOrd="1" destOrd="0" presId="urn:microsoft.com/office/officeart/2005/8/layout/hierarchy3"/>
    <dgm:cxn modelId="{644D150D-1D49-4C13-9F28-D6AAD50C237B}" type="presOf" srcId="{2F5CE486-33E8-4145-B785-CD4263503957}" destId="{AD7E98A6-4C35-4D67-B826-4ABCF68D18E5}" srcOrd="0" destOrd="0" presId="urn:microsoft.com/office/officeart/2005/8/layout/hierarchy3"/>
    <dgm:cxn modelId="{450E290D-9214-434B-9C01-885467A47BA4}" srcId="{EC0E4C0F-9C0C-4075-8A1D-67A7E4CAE382}" destId="{BC32D1F2-39EA-4BF4-85D4-A587E8AE3F8F}" srcOrd="9" destOrd="0" parTransId="{05644722-BDAC-4117-AD3D-209578F7863E}" sibTransId="{D5E1B077-9D89-4AFE-AFC8-7633C12DF051}"/>
    <dgm:cxn modelId="{B3629F0F-B637-4F27-9247-5DA89F5FC84D}" type="presOf" srcId="{0E5970E8-9CED-4EB6-8DD2-901B4E64A3D6}" destId="{D1973FAC-E78B-483D-B86B-35C3DAB7680C}" srcOrd="0" destOrd="0" presId="urn:microsoft.com/office/officeart/2005/8/layout/hierarchy3"/>
    <dgm:cxn modelId="{C2C4EF0F-096B-4876-A6F3-ABBFB66A07B7}" srcId="{EC0E4C0F-9C0C-4075-8A1D-67A7E4CAE382}" destId="{62EC1AE1-4E05-42CA-8C63-09C785C023DA}" srcOrd="8" destOrd="0" parTransId="{4CC39CC4-F7AC-4056-922E-F48303B814F1}" sibTransId="{9ADA035A-0D12-45FA-B320-EEDE8BF2E7F5}"/>
    <dgm:cxn modelId="{B6E92811-CB56-4BFA-A16B-6F8FACFE5A99}" type="presOf" srcId="{18120B4B-857B-47CD-8EC4-1555855E5686}" destId="{2D38B1DA-8A4E-48E8-9A85-256A5A3498DE}" srcOrd="0" destOrd="0" presId="urn:microsoft.com/office/officeart/2005/8/layout/hierarchy3"/>
    <dgm:cxn modelId="{E6690314-A1DB-48BC-A977-F927136E2E40}" type="presOf" srcId="{62CED117-FCAE-4734-B331-E6537E30C376}" destId="{6ED1B4E6-4A5A-4F16-B06E-AE0D13C64F8A}" srcOrd="0" destOrd="0" presId="urn:microsoft.com/office/officeart/2005/8/layout/hierarchy3"/>
    <dgm:cxn modelId="{3E68C716-C3B8-4D50-B751-C42657CC8951}" type="presOf" srcId="{6AD03C77-81C1-4B5E-A411-2F133A309119}" destId="{459B5F8D-8660-45D0-97E2-DABDB1720B7D}" srcOrd="0" destOrd="0" presId="urn:microsoft.com/office/officeart/2005/8/layout/hierarchy3"/>
    <dgm:cxn modelId="{F003BA19-2D39-4BE1-B454-72125AF9344D}" type="presOf" srcId="{A1E5E95E-574E-4578-9E50-8C1A7192F2E3}" destId="{CB07D7EC-B2B3-449E-A48E-D4894D7FFA93}" srcOrd="0" destOrd="0" presId="urn:microsoft.com/office/officeart/2005/8/layout/hierarchy3"/>
    <dgm:cxn modelId="{B0BAB11C-FED0-4263-BE96-C61F2E251AD4}" type="presOf" srcId="{61266098-EA50-4CD5-A9B4-E7D3292993F1}" destId="{60489FD6-7028-480A-972E-09EC242B6D14}" srcOrd="0" destOrd="0" presId="urn:microsoft.com/office/officeart/2005/8/layout/hierarchy3"/>
    <dgm:cxn modelId="{340D6D1E-A500-4E4B-812A-8C86DEFF6E97}" type="presOf" srcId="{06CAC93A-D60D-4DB8-AA28-48DED8483713}" destId="{370C05E2-FEBB-4521-9A98-5156B7A22124}" srcOrd="0" destOrd="0" presId="urn:microsoft.com/office/officeart/2005/8/layout/hierarchy3"/>
    <dgm:cxn modelId="{E1168422-8109-425D-8B4F-B0D6949190A8}" srcId="{0E5970E8-9CED-4EB6-8DD2-901B4E64A3D6}" destId="{95B5F9D0-C669-4470-8740-B94446E6D643}" srcOrd="5" destOrd="0" parTransId="{A15E17CA-E610-409E-B777-9F59DA592D41}" sibTransId="{7DFCF703-7002-4136-8259-DA229AC004BB}"/>
    <dgm:cxn modelId="{1577F122-8DBF-4153-AE28-4A935BCC569A}" type="presOf" srcId="{17112DCE-7060-4F20-B382-D6E7B4873BD4}" destId="{12AA2B6D-0D09-47B9-B23A-9A3530EEB771}" srcOrd="0" destOrd="0" presId="urn:microsoft.com/office/officeart/2005/8/layout/hierarchy3"/>
    <dgm:cxn modelId="{CEB36523-450C-42CD-949B-D5B9EC81DDAE}" type="presOf" srcId="{C4F48375-0D83-4A44-961E-7140C5A17069}" destId="{0CE21DCD-F54C-4290-9DAB-08698F98D432}" srcOrd="0" destOrd="0" presId="urn:microsoft.com/office/officeart/2005/8/layout/hierarchy3"/>
    <dgm:cxn modelId="{B1075F27-2A6B-41AF-AD26-80261411B8E0}" type="presOf" srcId="{EC0E4C0F-9C0C-4075-8A1D-67A7E4CAE382}" destId="{37EE46E5-6D35-4EB7-A4CD-0ED87C53F604}" srcOrd="1" destOrd="0" presId="urn:microsoft.com/office/officeart/2005/8/layout/hierarchy3"/>
    <dgm:cxn modelId="{5BD0542A-EEE2-4F03-A688-E381BA8486DA}" type="presOf" srcId="{D7847106-05E3-4A17-8962-B945A6DC1218}" destId="{1CC89A4C-9B22-4FAB-B780-3D68634A345A}" srcOrd="0" destOrd="0" presId="urn:microsoft.com/office/officeart/2005/8/layout/hierarchy3"/>
    <dgm:cxn modelId="{33C3802C-883F-4B4B-AD34-E3CC2276C409}" type="presOf" srcId="{5A5B8CA4-A992-4217-AC34-FACED8FDBCCD}" destId="{6D5F1772-BC78-4BDE-9ACA-59E73AC7ABF2}" srcOrd="0" destOrd="0" presId="urn:microsoft.com/office/officeart/2005/8/layout/hierarchy3"/>
    <dgm:cxn modelId="{2361812C-3369-4F0E-B5AC-EA02A2133E51}" type="presOf" srcId="{B14E2D67-95C2-47A8-996E-F047EC4318C8}" destId="{6DB8D7A8-9D7F-4029-B810-7AC06FEF38E1}" srcOrd="0" destOrd="0" presId="urn:microsoft.com/office/officeart/2005/8/layout/hierarchy3"/>
    <dgm:cxn modelId="{516DDA2E-7454-468A-AAD6-45AAED6F9467}" type="presOf" srcId="{D77CDE1D-2ED7-4466-AB5F-ED102251F80A}" destId="{68D34BE0-54B9-4639-9AC7-E9D69665CE93}" srcOrd="0" destOrd="0" presId="urn:microsoft.com/office/officeart/2005/8/layout/hierarchy3"/>
    <dgm:cxn modelId="{E42F6C32-E4EE-4FDE-9C5C-FD58E6437E3D}" srcId="{1DF82193-B64A-491B-8C31-330C01E216E2}" destId="{0E5970E8-9CED-4EB6-8DD2-901B4E64A3D6}" srcOrd="1" destOrd="0" parTransId="{52C9E75D-47BD-4489-A707-FF2073C5FE9F}" sibTransId="{0E7BF5D3-E891-4AEA-97C4-C823AB6D5432}"/>
    <dgm:cxn modelId="{6EA27933-8DD1-4B4C-828F-6D4F101F98DE}" srcId="{6CAC9B3B-48B0-4B07-AD88-C5E3596B7F96}" destId="{55C47FE5-55A2-4F6F-9DD1-5D000392DE2E}" srcOrd="3" destOrd="0" parTransId="{870F9287-A064-4E17-9506-2BFF9364CC2A}" sibTransId="{74859FF4-137E-4D7B-87E9-E913AA4CE791}"/>
    <dgm:cxn modelId="{0A8F9E5B-021F-427E-B034-33CADEEE318B}" type="presOf" srcId="{036EA9B0-3032-4C9C-ABC3-9B37567D0A43}" destId="{C9DD8F67-ADF6-4161-B561-2785CBAB7777}" srcOrd="0" destOrd="0" presId="urn:microsoft.com/office/officeart/2005/8/layout/hierarchy3"/>
    <dgm:cxn modelId="{F4FAA95D-196B-4B86-BC6F-22B30F5AB29F}" type="presOf" srcId="{D66F6CA9-81E9-45E4-A77D-A1AA6C0F8EEA}" destId="{98FDD8A9-5318-43DD-A78F-B776DECAB2FD}" srcOrd="1" destOrd="0" presId="urn:microsoft.com/office/officeart/2005/8/layout/hierarchy3"/>
    <dgm:cxn modelId="{985F4E42-B38D-4AC1-ADD8-B6042B48611C}" srcId="{EC0E4C0F-9C0C-4075-8A1D-67A7E4CAE382}" destId="{1CF7DF0E-856A-4B14-808A-F2D5DACE7B81}" srcOrd="4" destOrd="0" parTransId="{228E4608-26C1-45C4-9638-7029B9488A03}" sibTransId="{53BC0EAB-D70E-4320-9EC0-01DDC18A654F}"/>
    <dgm:cxn modelId="{61C21164-5CE9-4BA9-8EFE-07CDE4572776}" srcId="{1DF82193-B64A-491B-8C31-330C01E216E2}" destId="{D56954B0-0DD8-4383-901C-0BF3D18B5346}" srcOrd="4" destOrd="0" parTransId="{DFB228D7-A5FA-48EB-996F-274DA8F1C1A5}" sibTransId="{D0771335-8611-4D71-9141-ED93C24044FE}"/>
    <dgm:cxn modelId="{4A767E45-E01D-4162-A25E-EDBD04B229C1}" type="presOf" srcId="{EC0E4C0F-9C0C-4075-8A1D-67A7E4CAE382}" destId="{82C07C7D-95C2-48EB-9AA2-14D69A368D9A}" srcOrd="0" destOrd="0" presId="urn:microsoft.com/office/officeart/2005/8/layout/hierarchy3"/>
    <dgm:cxn modelId="{F09C7C46-814A-40FF-84C9-ADBE160D062E}" type="presOf" srcId="{95B5F9D0-C669-4470-8740-B94446E6D643}" destId="{3D21AE38-C186-401C-BF90-64B79D97F39C}" srcOrd="0" destOrd="0" presId="urn:microsoft.com/office/officeart/2005/8/layout/hierarchy3"/>
    <dgm:cxn modelId="{9D5E756B-C899-4517-A17E-11D01D7B0850}" type="presOf" srcId="{ECDBE4E1-67B2-426D-BF4C-05E73DBAF8B4}" destId="{EA06CD55-31B6-4465-8AE6-40488142D78F}" srcOrd="0" destOrd="0" presId="urn:microsoft.com/office/officeart/2005/8/layout/hierarchy3"/>
    <dgm:cxn modelId="{67A0874B-4386-4A30-8646-63D32F00C623}" type="presOf" srcId="{D56954B0-0DD8-4383-901C-0BF3D18B5346}" destId="{BAFA6E1E-0551-4105-B02B-491AD0E4CE41}" srcOrd="1" destOrd="0" presId="urn:microsoft.com/office/officeart/2005/8/layout/hierarchy3"/>
    <dgm:cxn modelId="{07560E52-0933-459B-BA04-5A96B4BD18F8}" type="presOf" srcId="{FDC43671-FB28-4927-B409-800876266132}" destId="{4BBAE74F-D0EC-48AF-AB5D-CBB3ED624FC2}" srcOrd="0" destOrd="0" presId="urn:microsoft.com/office/officeart/2005/8/layout/hierarchy3"/>
    <dgm:cxn modelId="{55FB6654-B1F7-4E9B-967C-B503E0FDC449}" type="presOf" srcId="{1E1BEEC7-592E-46EE-A098-D367235AB75C}" destId="{8EF9CB30-7C78-4A6B-98FF-B754984ED6E8}" srcOrd="0" destOrd="0" presId="urn:microsoft.com/office/officeart/2005/8/layout/hierarchy3"/>
    <dgm:cxn modelId="{FFA08454-3518-47FF-8426-6313D951A8A9}" type="presOf" srcId="{176C22C6-42C4-40AA-A930-DB91B713F40F}" destId="{38631224-71DB-4C19-BD97-A7D0AD8FBC0D}" srcOrd="0" destOrd="0" presId="urn:microsoft.com/office/officeart/2005/8/layout/hierarchy3"/>
    <dgm:cxn modelId="{7DAACB54-ED8A-47AA-AF4E-344DD5C345DC}" type="presOf" srcId="{870F9287-A064-4E17-9506-2BFF9364CC2A}" destId="{469DD184-9897-444D-BC6C-5C4457390A65}" srcOrd="0" destOrd="0" presId="urn:microsoft.com/office/officeart/2005/8/layout/hierarchy3"/>
    <dgm:cxn modelId="{E174DF74-64BB-487E-988D-9108957665DF}" srcId="{EC0E4C0F-9C0C-4075-8A1D-67A7E4CAE382}" destId="{6F570151-9FD9-4D1C-A612-8ADD05E1F847}" srcOrd="7" destOrd="0" parTransId="{7D0F0944-C3A6-46F7-B28B-29BE7F119210}" sibTransId="{A54803B3-B010-47AD-AE26-C61E28054B73}"/>
    <dgm:cxn modelId="{3C748675-9509-4F11-9188-17ECF8CE50F5}" type="presOf" srcId="{9F460594-D064-40B6-B899-E03A3BBEFFD6}" destId="{79E75898-F19B-4407-8C47-2F355EDF3F51}" srcOrd="0" destOrd="0" presId="urn:microsoft.com/office/officeart/2005/8/layout/hierarchy3"/>
    <dgm:cxn modelId="{C3AB6C57-444A-4BD9-94F8-480AEDBADED1}" type="presOf" srcId="{0817C27A-8A15-47AA-B0A1-B70F13036056}" destId="{7B0902C8-157D-4ED6-9ADB-37F175843B2D}" srcOrd="0" destOrd="0" presId="urn:microsoft.com/office/officeart/2005/8/layout/hierarchy3"/>
    <dgm:cxn modelId="{F63BB957-1323-473A-B7A9-AA8E1EFF8F5A}" type="presOf" srcId="{05644722-BDAC-4117-AD3D-209578F7863E}" destId="{702903BF-EEDC-4D70-B564-8DE28B017FFC}" srcOrd="0" destOrd="0" presId="urn:microsoft.com/office/officeart/2005/8/layout/hierarchy3"/>
    <dgm:cxn modelId="{09BA0D5A-CC9F-4DB2-ADC5-D2834BE10853}" srcId="{EC0E4C0F-9C0C-4075-8A1D-67A7E4CAE382}" destId="{6AD03C77-81C1-4B5E-A411-2F133A309119}" srcOrd="6" destOrd="0" parTransId="{C2B41629-AEA5-4374-8D27-B59F217957DD}" sibTransId="{3B3D4295-C6F7-42B7-A396-909CB5CE6D1A}"/>
    <dgm:cxn modelId="{506D3383-5073-48EE-B16F-3FF48DF54CA8}" type="presOf" srcId="{B44C9DA3-0278-4F39-9F4F-9E0D70A55526}" destId="{FA10F31B-387E-497A-BB21-3AAB6E895EEA}" srcOrd="0" destOrd="0" presId="urn:microsoft.com/office/officeart/2005/8/layout/hierarchy3"/>
    <dgm:cxn modelId="{F2117E87-C689-49F5-A66B-6E5E099F3A6B}" type="presOf" srcId="{D66F6CA9-81E9-45E4-A77D-A1AA6C0F8EEA}" destId="{2AF06047-4B44-4759-85FF-258DF85C440C}" srcOrd="0" destOrd="0" presId="urn:microsoft.com/office/officeart/2005/8/layout/hierarchy3"/>
    <dgm:cxn modelId="{7ADAFB8C-B50A-40C6-98C7-A76B75305C43}" srcId="{EC0E4C0F-9C0C-4075-8A1D-67A7E4CAE382}" destId="{036EA9B0-3032-4C9C-ABC3-9B37567D0A43}" srcOrd="5" destOrd="0" parTransId="{5A5B8CA4-A992-4217-AC34-FACED8FDBCCD}" sibTransId="{08A8921D-95D4-45A0-AC02-0D9C71BA7A23}"/>
    <dgm:cxn modelId="{AE06168F-1B36-4EF3-B404-91FB14AE233B}" srcId="{0E5970E8-9CED-4EB6-8DD2-901B4E64A3D6}" destId="{6A044AE0-8DA2-4DD6-8B4A-15317CCB6FF4}" srcOrd="3" destOrd="0" parTransId="{A1E5E95E-574E-4578-9E50-8C1A7192F2E3}" sibTransId="{9D959A7F-061E-47D6-B71B-FD39446984A6}"/>
    <dgm:cxn modelId="{1DB43890-2E04-43BA-9A9D-B56FB776D8CA}" type="presOf" srcId="{55C47FE5-55A2-4F6F-9DD1-5D000392DE2E}" destId="{1E34B40A-716E-421A-8CFA-80C25ECFBB17}" srcOrd="0" destOrd="0" presId="urn:microsoft.com/office/officeart/2005/8/layout/hierarchy3"/>
    <dgm:cxn modelId="{11B25A91-2114-411E-BD61-2E4D898ED0D1}" srcId="{1DF82193-B64A-491B-8C31-330C01E216E2}" destId="{6CAC9B3B-48B0-4B07-AD88-C5E3596B7F96}" srcOrd="0" destOrd="0" parTransId="{1AFDD889-5A09-4434-9CDB-791721B81037}" sibTransId="{A392F829-5B88-4745-A0E0-3F79FCAC6574}"/>
    <dgm:cxn modelId="{4BEAA095-5F4D-4C07-8626-7A50CA69B8E5}" type="presOf" srcId="{0CA1E0ED-9B22-4D54-B998-1D120E494B87}" destId="{77A6B0B2-DE55-41EA-A271-9EC5BFF5B9BF}" srcOrd="0" destOrd="0" presId="urn:microsoft.com/office/officeart/2005/8/layout/hierarchy3"/>
    <dgm:cxn modelId="{74E7A996-B353-4AED-993D-4319C6FCEFB0}" srcId="{6CAC9B3B-48B0-4B07-AD88-C5E3596B7F96}" destId="{61266098-EA50-4CD5-A9B4-E7D3292993F1}" srcOrd="0" destOrd="0" parTransId="{1E1BEEC7-592E-46EE-A098-D367235AB75C}" sibTransId="{1F81E54B-1F09-4264-AC2D-763CD19F2FE5}"/>
    <dgm:cxn modelId="{03FB2398-C1CA-4F20-8FB3-A5648D35C140}" type="presOf" srcId="{BC32D1F2-39EA-4BF4-85D4-A587E8AE3F8F}" destId="{9A333713-EB1D-4433-B937-6F1A426C0080}" srcOrd="0" destOrd="0" presId="urn:microsoft.com/office/officeart/2005/8/layout/hierarchy3"/>
    <dgm:cxn modelId="{318CAB99-23CA-4D06-9AED-4525EF05503F}" type="presOf" srcId="{228E4608-26C1-45C4-9638-7029B9488A03}" destId="{8EC1C615-48B8-4BBE-9640-905E2915951E}" srcOrd="0" destOrd="0" presId="urn:microsoft.com/office/officeart/2005/8/layout/hierarchy3"/>
    <dgm:cxn modelId="{D333B29A-D57E-4799-A767-D6C17F2EC15F}" type="presOf" srcId="{0E5970E8-9CED-4EB6-8DD2-901B4E64A3D6}" destId="{693AB5ED-D636-48BC-B690-9D51A74E2DDF}" srcOrd="1" destOrd="0" presId="urn:microsoft.com/office/officeart/2005/8/layout/hierarchy3"/>
    <dgm:cxn modelId="{D262429C-A706-48F0-98D7-14B6ACCD5D24}" type="presOf" srcId="{F8899774-61EB-46AC-9E9B-3B6FA7904D32}" destId="{883E92CD-4817-4E71-83D8-1F7C6C7E98FA}" srcOrd="0" destOrd="0" presId="urn:microsoft.com/office/officeart/2005/8/layout/hierarchy3"/>
    <dgm:cxn modelId="{DAB8209E-74AB-41F3-B6C0-EA4AEF79B0D5}" type="presOf" srcId="{4CC39CC4-F7AC-4056-922E-F48303B814F1}" destId="{FD5D6009-7E24-46E4-B8FD-2CD3FD5BB49F}" srcOrd="0" destOrd="0" presId="urn:microsoft.com/office/officeart/2005/8/layout/hierarchy3"/>
    <dgm:cxn modelId="{384F9F9F-83F7-4BFA-8D26-27334DDA2F7C}" srcId="{D66F6CA9-81E9-45E4-A77D-A1AA6C0F8EEA}" destId="{9B33C94A-6456-4B85-9D3C-4E1CF4F10978}" srcOrd="1" destOrd="0" parTransId="{FDC43671-FB28-4927-B409-800876266132}" sibTransId="{7BFD35CE-BB01-45A6-805A-899B725ED9E3}"/>
    <dgm:cxn modelId="{AD7D04A5-741C-4C6F-BC7B-861EE2675807}" type="presOf" srcId="{B5755067-CC5F-4AE8-8183-42F3632A4E1F}" destId="{7A1A7438-6201-4530-BC4C-C5CB5B001265}" srcOrd="0" destOrd="0" presId="urn:microsoft.com/office/officeart/2005/8/layout/hierarchy3"/>
    <dgm:cxn modelId="{A0AB59A6-CF20-4C2C-B443-854D496291DF}" type="presOf" srcId="{A214011E-19A3-4D3B-94AB-5BBF99CE7B38}" destId="{EF0B590E-BC5B-456F-AB7E-EBF1C208D61A}" srcOrd="0" destOrd="0" presId="urn:microsoft.com/office/officeart/2005/8/layout/hierarchy3"/>
    <dgm:cxn modelId="{88FDC6A9-7B8A-4AD3-BD42-E3A0A6170B1B}" type="presOf" srcId="{74F55B36-3CF9-4E88-9B25-8CB141B1F981}" destId="{3C0B6968-81D7-455B-A743-E181F5AFF7A7}" srcOrd="0" destOrd="0" presId="urn:microsoft.com/office/officeart/2005/8/layout/hierarchy3"/>
    <dgm:cxn modelId="{125034AE-F022-4A1E-95EE-471027E8899F}" type="presOf" srcId="{1DF82193-B64A-491B-8C31-330C01E216E2}" destId="{E1A9E1F6-B778-4A87-85CC-9E5BE8C30646}" srcOrd="0" destOrd="0" presId="urn:microsoft.com/office/officeart/2005/8/layout/hierarchy3"/>
    <dgm:cxn modelId="{A15644B8-D4CD-407F-AF92-D0BC642317ED}" type="presOf" srcId="{C1AFA44D-C276-4950-96F6-B21A3C86F434}" destId="{A311DCCD-0916-4299-8661-C9C622FCC5A9}" srcOrd="0" destOrd="0" presId="urn:microsoft.com/office/officeart/2005/8/layout/hierarchy3"/>
    <dgm:cxn modelId="{AF9A54B9-2040-4C2B-8709-1220274FC556}" type="presOf" srcId="{FB7D41D8-4D33-4A56-B29D-05CBDBA5384B}" destId="{D75B536A-5137-4710-9A93-B92C04232582}" srcOrd="0" destOrd="0" presId="urn:microsoft.com/office/officeart/2005/8/layout/hierarchy3"/>
    <dgm:cxn modelId="{119E37BC-8552-43C7-968B-C780E6A7EDD6}" type="presOf" srcId="{6F570151-9FD9-4D1C-A612-8ADD05E1F847}" destId="{E18FA92F-4362-4EE6-9D42-B019D8A3D7EA}" srcOrd="0" destOrd="0" presId="urn:microsoft.com/office/officeart/2005/8/layout/hierarchy3"/>
    <dgm:cxn modelId="{075D88BF-064E-409E-ABC0-27FF743CA295}" type="presOf" srcId="{6A044AE0-8DA2-4DD6-8B4A-15317CCB6FF4}" destId="{048E06FD-874B-41BD-A1EA-C58C7E5B108D}" srcOrd="0" destOrd="0" presId="urn:microsoft.com/office/officeart/2005/8/layout/hierarchy3"/>
    <dgm:cxn modelId="{7A091FC1-AED0-4784-AC18-300450D511A0}" srcId="{6CAC9B3B-48B0-4B07-AD88-C5E3596B7F96}" destId="{FC533189-F23D-4823-9CD5-877EF94417F8}" srcOrd="1" destOrd="0" parTransId="{F8899774-61EB-46AC-9E9B-3B6FA7904D32}" sibTransId="{C5EE3969-9AB7-4CBA-9339-932CCBC81175}"/>
    <dgm:cxn modelId="{E38002C3-1302-44E1-9391-EF921FA72B02}" srcId="{6CAC9B3B-48B0-4B07-AD88-C5E3596B7F96}" destId="{2F5CE486-33E8-4145-B785-CD4263503957}" srcOrd="2" destOrd="0" parTransId="{06CAC93A-D60D-4DB8-AA28-48DED8483713}" sibTransId="{D3E9E49B-DCBA-4501-BFD9-893BBEB46AF8}"/>
    <dgm:cxn modelId="{855660C3-3A0D-40D5-BB00-33AF7C98CA02}" type="presOf" srcId="{62EC1AE1-4E05-42CA-8C63-09C785C023DA}" destId="{F7FD0ED9-CB5F-40FD-B502-B850A1FE9CBB}" srcOrd="0" destOrd="0" presId="urn:microsoft.com/office/officeart/2005/8/layout/hierarchy3"/>
    <dgm:cxn modelId="{E27A52C4-D439-4E16-BCC5-BA3334F11201}" type="presOf" srcId="{3C739837-AB88-4367-B3FD-4D369905C58B}" destId="{41F9B04B-9438-4327-AE00-C77104994890}" srcOrd="0" destOrd="0" presId="urn:microsoft.com/office/officeart/2005/8/layout/hierarchy3"/>
    <dgm:cxn modelId="{85D78EC5-FE81-4E8E-9592-50FC6AB62958}" type="presOf" srcId="{55576898-45B8-4DCC-934B-E710037A23B2}" destId="{A8725622-660F-476D-9446-3B153EAE5971}" srcOrd="0" destOrd="0" presId="urn:microsoft.com/office/officeart/2005/8/layout/hierarchy3"/>
    <dgm:cxn modelId="{AD06ABC7-5BA9-48E5-B60F-F84ACF7EF5BD}" srcId="{D66F6CA9-81E9-45E4-A77D-A1AA6C0F8EEA}" destId="{3C739837-AB88-4367-B3FD-4D369905C58B}" srcOrd="2" destOrd="0" parTransId="{D7847106-05E3-4A17-8962-B945A6DC1218}" sibTransId="{5E765A4E-D4E7-47AF-8A36-15A4D3DB545B}"/>
    <dgm:cxn modelId="{07276CC8-16DE-483D-8D73-C972E1F125CC}" type="presOf" srcId="{A15E17CA-E610-409E-B777-9F59DA592D41}" destId="{71577DB4-661C-4007-A08C-AB58B9132AE8}" srcOrd="0" destOrd="0" presId="urn:microsoft.com/office/officeart/2005/8/layout/hierarchy3"/>
    <dgm:cxn modelId="{6BCECACA-4B23-4596-B2AA-07FBF78E5F0F}" type="presOf" srcId="{6CAC9B3B-48B0-4B07-AD88-C5E3596B7F96}" destId="{1D9FFFF1-85E9-44FB-B7F4-5C13329C1EE6}" srcOrd="0" destOrd="0" presId="urn:microsoft.com/office/officeart/2005/8/layout/hierarchy3"/>
    <dgm:cxn modelId="{991E09CC-3E5D-4FD4-A89F-6149A78F7E72}" type="presOf" srcId="{7D0F0944-C3A6-46F7-B28B-29BE7F119210}" destId="{94B744F9-C99C-4861-ADC0-7FB2F5080490}" srcOrd="0" destOrd="0" presId="urn:microsoft.com/office/officeart/2005/8/layout/hierarchy3"/>
    <dgm:cxn modelId="{BFE1D9CF-7BD5-4F11-8260-234888492130}" type="presOf" srcId="{588A6D96-AC5D-418D-AE9E-884BE04BEFF6}" destId="{29839253-FD88-4AFC-BD44-24C32C937E3E}" srcOrd="0" destOrd="0" presId="urn:microsoft.com/office/officeart/2005/8/layout/hierarchy3"/>
    <dgm:cxn modelId="{515EC2D7-AD87-403F-8F1D-BE5BBD8CBD3D}" type="presOf" srcId="{1CF7DF0E-856A-4B14-808A-F2D5DACE7B81}" destId="{BD364381-45C2-443B-A763-6D46A37C0646}" srcOrd="0" destOrd="0" presId="urn:microsoft.com/office/officeart/2005/8/layout/hierarchy3"/>
    <dgm:cxn modelId="{6DE23BD8-17B1-41C9-AE3E-6840F9AA4576}" type="presOf" srcId="{74F78F80-946E-44F7-A319-B60CEA6C497B}" destId="{F8D5DF88-FC85-4BC1-848F-56AE7480173C}" srcOrd="0" destOrd="0" presId="urn:microsoft.com/office/officeart/2005/8/layout/hierarchy3"/>
    <dgm:cxn modelId="{8D2257D9-D4FC-4828-83E1-FF44599713AF}" type="presOf" srcId="{789BA5A3-6DAE-4B90-89AD-7E726F6EBCD0}" destId="{1F4C6FE9-25EE-42CB-B36A-6A03E8CECF91}" srcOrd="0" destOrd="0" presId="urn:microsoft.com/office/officeart/2005/8/layout/hierarchy3"/>
    <dgm:cxn modelId="{30089DDB-1387-4E32-811E-7CA010C2F4DC}" srcId="{EC0E4C0F-9C0C-4075-8A1D-67A7E4CAE382}" destId="{77B4C0CF-D3D6-42B3-8F60-8192659801A8}" srcOrd="3" destOrd="0" parTransId="{55576898-45B8-4DCC-934B-E710037A23B2}" sibTransId="{AEB50987-884C-419A-B798-9BDC80D08328}"/>
    <dgm:cxn modelId="{102177E2-0F37-4AD0-9F09-D0FE4057E35C}" srcId="{0E5970E8-9CED-4EB6-8DD2-901B4E64A3D6}" destId="{9F460594-D064-40B6-B899-E03A3BBEFFD6}" srcOrd="2" destOrd="0" parTransId="{62CED117-FCAE-4734-B331-E6537E30C376}" sibTransId="{36D01927-326E-4FBC-8F95-EB5937104229}"/>
    <dgm:cxn modelId="{C58A8BE4-97C4-4746-904F-9079BAF8278D}" srcId="{0E5970E8-9CED-4EB6-8DD2-901B4E64A3D6}" destId="{789BA5A3-6DAE-4B90-89AD-7E726F6EBCD0}" srcOrd="4" destOrd="0" parTransId="{C1AFA44D-C276-4950-96F6-B21A3C86F434}" sibTransId="{8946A823-DD9E-4302-967E-D668F3395425}"/>
    <dgm:cxn modelId="{CEC855E5-AC5C-457D-A36A-1A261908D046}" srcId="{1DF82193-B64A-491B-8C31-330C01E216E2}" destId="{D66F6CA9-81E9-45E4-A77D-A1AA6C0F8EEA}" srcOrd="3" destOrd="0" parTransId="{8AA45DC8-E9A4-437B-9D1E-C58B9D69DD5F}" sibTransId="{C1CFD0C4-7280-4BCB-A09B-12CFB9E71F41}"/>
    <dgm:cxn modelId="{EFEA6DF5-3A07-41D1-9E07-AB0224AEDAE1}" srcId="{D56954B0-0DD8-4383-901C-0BF3D18B5346}" destId="{74F78F80-946E-44F7-A319-B60CEA6C497B}" srcOrd="0" destOrd="0" parTransId="{B5755067-CC5F-4AE8-8183-42F3632A4E1F}" sibTransId="{6D6A2001-FE76-4364-8999-2F176ACC3D12}"/>
    <dgm:cxn modelId="{AE08F5F7-C8FF-4075-B7D3-AD446DA0E0C5}" type="presOf" srcId="{D56954B0-0DD8-4383-901C-0BF3D18B5346}" destId="{3085BF46-D493-4F19-BD7B-5ADB07B75ECF}" srcOrd="0" destOrd="0" presId="urn:microsoft.com/office/officeart/2005/8/layout/hierarchy3"/>
    <dgm:cxn modelId="{90F5B3F9-0286-4669-8DE0-EE2A9644721A}" srcId="{EC0E4C0F-9C0C-4075-8A1D-67A7E4CAE382}" destId="{B14E2D67-95C2-47A8-996E-F047EC4318C8}" srcOrd="1" destOrd="0" parTransId="{0CA1E0ED-9B22-4D54-B998-1D120E494B87}" sibTransId="{D2920CDD-E06B-4A62-B050-3B57CA14E975}"/>
    <dgm:cxn modelId="{31B16CFA-22BA-4A95-800A-8B5486D409BE}" type="presOf" srcId="{C2B41629-AEA5-4374-8D27-B59F217957DD}" destId="{D7FE647C-E10A-4C1B-B0BE-84CD0C319F39}" srcOrd="0" destOrd="0" presId="urn:microsoft.com/office/officeart/2005/8/layout/hierarchy3"/>
    <dgm:cxn modelId="{0B82C8FC-D704-4F6F-ACF0-1883113D6FE9}" type="presOf" srcId="{9B33C94A-6456-4B85-9D3C-4E1CF4F10978}" destId="{13E705C7-D981-4786-AE39-CF297B8336C3}" srcOrd="0" destOrd="0" presId="urn:microsoft.com/office/officeart/2005/8/layout/hierarchy3"/>
    <dgm:cxn modelId="{98DC82FE-22F8-44B2-A63B-0E474E21D47B}" srcId="{6CAC9B3B-48B0-4B07-AD88-C5E3596B7F96}" destId="{ECDBE4E1-67B2-426D-BF4C-05E73DBAF8B4}" srcOrd="4" destOrd="0" parTransId="{74F55B36-3CF9-4E88-9B25-8CB141B1F981}" sibTransId="{BE5A6806-A880-485A-B63C-B83DCF026FC8}"/>
    <dgm:cxn modelId="{6062DDC6-6CA0-4BF0-B27A-5ECB3867D8D4}" type="presParOf" srcId="{E1A9E1F6-B778-4A87-85CC-9E5BE8C30646}" destId="{4C806203-FF67-4AAF-9A38-5E25E1AAC6EF}" srcOrd="0" destOrd="0" presId="urn:microsoft.com/office/officeart/2005/8/layout/hierarchy3"/>
    <dgm:cxn modelId="{9C1515A4-3C79-40F0-8F04-D16A2872C915}" type="presParOf" srcId="{4C806203-FF67-4AAF-9A38-5E25E1AAC6EF}" destId="{B5D3B1BA-6CAA-4675-9D37-23805CC75E72}" srcOrd="0" destOrd="0" presId="urn:microsoft.com/office/officeart/2005/8/layout/hierarchy3"/>
    <dgm:cxn modelId="{60BF526B-85FE-4445-BDE2-FF28989E8888}" type="presParOf" srcId="{B5D3B1BA-6CAA-4675-9D37-23805CC75E72}" destId="{1D9FFFF1-85E9-44FB-B7F4-5C13329C1EE6}" srcOrd="0" destOrd="0" presId="urn:microsoft.com/office/officeart/2005/8/layout/hierarchy3"/>
    <dgm:cxn modelId="{4816A44B-94D0-4BBA-8AA3-D6F8887D6973}" type="presParOf" srcId="{B5D3B1BA-6CAA-4675-9D37-23805CC75E72}" destId="{25E09110-E159-4B7E-8B0D-CDF5A453D20C}" srcOrd="1" destOrd="0" presId="urn:microsoft.com/office/officeart/2005/8/layout/hierarchy3"/>
    <dgm:cxn modelId="{BE6502C1-CF66-4D2B-9104-838132C7BFC5}" type="presParOf" srcId="{4C806203-FF67-4AAF-9A38-5E25E1AAC6EF}" destId="{669787B8-4486-4D34-994F-F7B9AB10A687}" srcOrd="1" destOrd="0" presId="urn:microsoft.com/office/officeart/2005/8/layout/hierarchy3"/>
    <dgm:cxn modelId="{2ACCCA72-E6EA-47A2-9D39-7E318F84F77B}" type="presParOf" srcId="{669787B8-4486-4D34-994F-F7B9AB10A687}" destId="{8EF9CB30-7C78-4A6B-98FF-B754984ED6E8}" srcOrd="0" destOrd="0" presId="urn:microsoft.com/office/officeart/2005/8/layout/hierarchy3"/>
    <dgm:cxn modelId="{C052DF62-4F1B-4336-8045-0AE67F60871E}" type="presParOf" srcId="{669787B8-4486-4D34-994F-F7B9AB10A687}" destId="{60489FD6-7028-480A-972E-09EC242B6D14}" srcOrd="1" destOrd="0" presId="urn:microsoft.com/office/officeart/2005/8/layout/hierarchy3"/>
    <dgm:cxn modelId="{4EF854F7-6ED1-4A38-BB59-5B47E90E95E7}" type="presParOf" srcId="{669787B8-4486-4D34-994F-F7B9AB10A687}" destId="{883E92CD-4817-4E71-83D8-1F7C6C7E98FA}" srcOrd="2" destOrd="0" presId="urn:microsoft.com/office/officeart/2005/8/layout/hierarchy3"/>
    <dgm:cxn modelId="{7FA3C6F4-3992-4F58-AC26-853320E400CC}" type="presParOf" srcId="{669787B8-4486-4D34-994F-F7B9AB10A687}" destId="{2E1B4512-E58D-4736-AB58-B28B84D1F5D2}" srcOrd="3" destOrd="0" presId="urn:microsoft.com/office/officeart/2005/8/layout/hierarchy3"/>
    <dgm:cxn modelId="{E14B2822-9605-42A6-B693-CAA8037EC34D}" type="presParOf" srcId="{669787B8-4486-4D34-994F-F7B9AB10A687}" destId="{370C05E2-FEBB-4521-9A98-5156B7A22124}" srcOrd="4" destOrd="0" presId="urn:microsoft.com/office/officeart/2005/8/layout/hierarchy3"/>
    <dgm:cxn modelId="{01715CB7-C561-439C-A9E3-E1301575310C}" type="presParOf" srcId="{669787B8-4486-4D34-994F-F7B9AB10A687}" destId="{AD7E98A6-4C35-4D67-B826-4ABCF68D18E5}" srcOrd="5" destOrd="0" presId="urn:microsoft.com/office/officeart/2005/8/layout/hierarchy3"/>
    <dgm:cxn modelId="{48F8AFED-5A6D-4FCF-ABBC-DE7AABAB2861}" type="presParOf" srcId="{669787B8-4486-4D34-994F-F7B9AB10A687}" destId="{469DD184-9897-444D-BC6C-5C4457390A65}" srcOrd="6" destOrd="0" presId="urn:microsoft.com/office/officeart/2005/8/layout/hierarchy3"/>
    <dgm:cxn modelId="{12F8CDE0-1DED-468D-9752-D26FDC6EFEDC}" type="presParOf" srcId="{669787B8-4486-4D34-994F-F7B9AB10A687}" destId="{1E34B40A-716E-421A-8CFA-80C25ECFBB17}" srcOrd="7" destOrd="0" presId="urn:microsoft.com/office/officeart/2005/8/layout/hierarchy3"/>
    <dgm:cxn modelId="{BB80E919-B943-4B8C-A2F6-8AAF790F4870}" type="presParOf" srcId="{669787B8-4486-4D34-994F-F7B9AB10A687}" destId="{3C0B6968-81D7-455B-A743-E181F5AFF7A7}" srcOrd="8" destOrd="0" presId="urn:microsoft.com/office/officeart/2005/8/layout/hierarchy3"/>
    <dgm:cxn modelId="{A4DB0CC0-93EC-4C2D-94CF-854025DE3735}" type="presParOf" srcId="{669787B8-4486-4D34-994F-F7B9AB10A687}" destId="{EA06CD55-31B6-4465-8AE6-40488142D78F}" srcOrd="9" destOrd="0" presId="urn:microsoft.com/office/officeart/2005/8/layout/hierarchy3"/>
    <dgm:cxn modelId="{460D1CE6-AF3B-45CD-A21B-C33F7BFF90DA}" type="presParOf" srcId="{E1A9E1F6-B778-4A87-85CC-9E5BE8C30646}" destId="{06AA2744-9E5F-4405-92AB-E265062B6DC6}" srcOrd="1" destOrd="0" presId="urn:microsoft.com/office/officeart/2005/8/layout/hierarchy3"/>
    <dgm:cxn modelId="{3374D8D0-6075-4424-8AF3-EBFEDB1A8A46}" type="presParOf" srcId="{06AA2744-9E5F-4405-92AB-E265062B6DC6}" destId="{1001BCD7-7661-46E1-9E07-281B85DE5EC3}" srcOrd="0" destOrd="0" presId="urn:microsoft.com/office/officeart/2005/8/layout/hierarchy3"/>
    <dgm:cxn modelId="{C8A1F19E-B16D-40BD-BDBD-754EF72C5100}" type="presParOf" srcId="{1001BCD7-7661-46E1-9E07-281B85DE5EC3}" destId="{D1973FAC-E78B-483D-B86B-35C3DAB7680C}" srcOrd="0" destOrd="0" presId="urn:microsoft.com/office/officeart/2005/8/layout/hierarchy3"/>
    <dgm:cxn modelId="{CCAC7B85-1A77-407F-8450-0412914F94EC}" type="presParOf" srcId="{1001BCD7-7661-46E1-9E07-281B85DE5EC3}" destId="{693AB5ED-D636-48BC-B690-9D51A74E2DDF}" srcOrd="1" destOrd="0" presId="urn:microsoft.com/office/officeart/2005/8/layout/hierarchy3"/>
    <dgm:cxn modelId="{9816FE59-38CA-428E-8BCC-2FD5388CA242}" type="presParOf" srcId="{06AA2744-9E5F-4405-92AB-E265062B6DC6}" destId="{5B14E50D-F8A4-49BD-8821-090C412A42F9}" srcOrd="1" destOrd="0" presId="urn:microsoft.com/office/officeart/2005/8/layout/hierarchy3"/>
    <dgm:cxn modelId="{2412F083-FDDE-45AA-8413-2BA54401E3A0}" type="presParOf" srcId="{5B14E50D-F8A4-49BD-8821-090C412A42F9}" destId="{29839253-FD88-4AFC-BD44-24C32C937E3E}" srcOrd="0" destOrd="0" presId="urn:microsoft.com/office/officeart/2005/8/layout/hierarchy3"/>
    <dgm:cxn modelId="{2134BF3D-B746-4C01-AC17-40B716F733AA}" type="presParOf" srcId="{5B14E50D-F8A4-49BD-8821-090C412A42F9}" destId="{D75B536A-5137-4710-9A93-B92C04232582}" srcOrd="1" destOrd="0" presId="urn:microsoft.com/office/officeart/2005/8/layout/hierarchy3"/>
    <dgm:cxn modelId="{9820B22B-8A71-49AE-B53F-46A906A36B7C}" type="presParOf" srcId="{5B14E50D-F8A4-49BD-8821-090C412A42F9}" destId="{2D38B1DA-8A4E-48E8-9A85-256A5A3498DE}" srcOrd="2" destOrd="0" presId="urn:microsoft.com/office/officeart/2005/8/layout/hierarchy3"/>
    <dgm:cxn modelId="{87C4528C-003E-427E-9F13-B3B57DEA3464}" type="presParOf" srcId="{5B14E50D-F8A4-49BD-8821-090C412A42F9}" destId="{38631224-71DB-4C19-BD97-A7D0AD8FBC0D}" srcOrd="3" destOrd="0" presId="urn:microsoft.com/office/officeart/2005/8/layout/hierarchy3"/>
    <dgm:cxn modelId="{D50A3020-26E4-455D-8B36-318DAD10A309}" type="presParOf" srcId="{5B14E50D-F8A4-49BD-8821-090C412A42F9}" destId="{6ED1B4E6-4A5A-4F16-B06E-AE0D13C64F8A}" srcOrd="4" destOrd="0" presId="urn:microsoft.com/office/officeart/2005/8/layout/hierarchy3"/>
    <dgm:cxn modelId="{5216A6F1-3126-4911-9A6E-386C4AE67759}" type="presParOf" srcId="{5B14E50D-F8A4-49BD-8821-090C412A42F9}" destId="{79E75898-F19B-4407-8C47-2F355EDF3F51}" srcOrd="5" destOrd="0" presId="urn:microsoft.com/office/officeart/2005/8/layout/hierarchy3"/>
    <dgm:cxn modelId="{61F1A834-067A-4BD8-9D61-C902A1145F67}" type="presParOf" srcId="{5B14E50D-F8A4-49BD-8821-090C412A42F9}" destId="{CB07D7EC-B2B3-449E-A48E-D4894D7FFA93}" srcOrd="6" destOrd="0" presId="urn:microsoft.com/office/officeart/2005/8/layout/hierarchy3"/>
    <dgm:cxn modelId="{8F4F7A1C-0503-4732-8074-3421DFFEE9F8}" type="presParOf" srcId="{5B14E50D-F8A4-49BD-8821-090C412A42F9}" destId="{048E06FD-874B-41BD-A1EA-C58C7E5B108D}" srcOrd="7" destOrd="0" presId="urn:microsoft.com/office/officeart/2005/8/layout/hierarchy3"/>
    <dgm:cxn modelId="{7F00D22D-A795-42C6-8EDF-C83F5C236DC1}" type="presParOf" srcId="{5B14E50D-F8A4-49BD-8821-090C412A42F9}" destId="{A311DCCD-0916-4299-8661-C9C622FCC5A9}" srcOrd="8" destOrd="0" presId="urn:microsoft.com/office/officeart/2005/8/layout/hierarchy3"/>
    <dgm:cxn modelId="{D5A8B14E-B6CF-489F-98EE-0E65E4BFD1F5}" type="presParOf" srcId="{5B14E50D-F8A4-49BD-8821-090C412A42F9}" destId="{1F4C6FE9-25EE-42CB-B36A-6A03E8CECF91}" srcOrd="9" destOrd="0" presId="urn:microsoft.com/office/officeart/2005/8/layout/hierarchy3"/>
    <dgm:cxn modelId="{9EB69F13-BB3A-4E7F-87A4-DAB493CB1A6F}" type="presParOf" srcId="{5B14E50D-F8A4-49BD-8821-090C412A42F9}" destId="{71577DB4-661C-4007-A08C-AB58B9132AE8}" srcOrd="10" destOrd="0" presId="urn:microsoft.com/office/officeart/2005/8/layout/hierarchy3"/>
    <dgm:cxn modelId="{8F9740CA-5BF9-4EB1-83E1-7942677BF491}" type="presParOf" srcId="{5B14E50D-F8A4-49BD-8821-090C412A42F9}" destId="{3D21AE38-C186-401C-BF90-64B79D97F39C}" srcOrd="11" destOrd="0" presId="urn:microsoft.com/office/officeart/2005/8/layout/hierarchy3"/>
    <dgm:cxn modelId="{636F7899-714F-45EA-9FD2-DD43733B057E}" type="presParOf" srcId="{E1A9E1F6-B778-4A87-85CC-9E5BE8C30646}" destId="{CAC3A260-E1FD-4440-9625-C56415D4E557}" srcOrd="2" destOrd="0" presId="urn:microsoft.com/office/officeart/2005/8/layout/hierarchy3"/>
    <dgm:cxn modelId="{135A775B-C228-458D-8AD8-4AC9E2F71730}" type="presParOf" srcId="{CAC3A260-E1FD-4440-9625-C56415D4E557}" destId="{0E08CF17-AA2B-43F6-B04C-AE436AA403F7}" srcOrd="0" destOrd="0" presId="urn:microsoft.com/office/officeart/2005/8/layout/hierarchy3"/>
    <dgm:cxn modelId="{19CD99D6-1CA8-431E-8628-989E8C9B2FC6}" type="presParOf" srcId="{0E08CF17-AA2B-43F6-B04C-AE436AA403F7}" destId="{82C07C7D-95C2-48EB-9AA2-14D69A368D9A}" srcOrd="0" destOrd="0" presId="urn:microsoft.com/office/officeart/2005/8/layout/hierarchy3"/>
    <dgm:cxn modelId="{5CFC688C-BF86-4650-A07B-9FCF809DEDA6}" type="presParOf" srcId="{0E08CF17-AA2B-43F6-B04C-AE436AA403F7}" destId="{37EE46E5-6D35-4EB7-A4CD-0ED87C53F604}" srcOrd="1" destOrd="0" presId="urn:microsoft.com/office/officeart/2005/8/layout/hierarchy3"/>
    <dgm:cxn modelId="{1651EC8F-1EF8-41D9-B228-696ACB90A842}" type="presParOf" srcId="{CAC3A260-E1FD-4440-9625-C56415D4E557}" destId="{639AACCA-8578-4981-BE4A-5F8AF2A6F37B}" srcOrd="1" destOrd="0" presId="urn:microsoft.com/office/officeart/2005/8/layout/hierarchy3"/>
    <dgm:cxn modelId="{E754288D-4BDA-41D0-BF85-F383E461D3B0}" type="presParOf" srcId="{639AACCA-8578-4981-BE4A-5F8AF2A6F37B}" destId="{EF0B590E-BC5B-456F-AB7E-EBF1C208D61A}" srcOrd="0" destOrd="0" presId="urn:microsoft.com/office/officeart/2005/8/layout/hierarchy3"/>
    <dgm:cxn modelId="{CBC1ED78-FCE7-440B-9768-035EB3E8D605}" type="presParOf" srcId="{639AACCA-8578-4981-BE4A-5F8AF2A6F37B}" destId="{0CE21DCD-F54C-4290-9DAB-08698F98D432}" srcOrd="1" destOrd="0" presId="urn:microsoft.com/office/officeart/2005/8/layout/hierarchy3"/>
    <dgm:cxn modelId="{DC50270F-54C9-4BEF-BCDC-826B158A0801}" type="presParOf" srcId="{639AACCA-8578-4981-BE4A-5F8AF2A6F37B}" destId="{77A6B0B2-DE55-41EA-A271-9EC5BFF5B9BF}" srcOrd="2" destOrd="0" presId="urn:microsoft.com/office/officeart/2005/8/layout/hierarchy3"/>
    <dgm:cxn modelId="{BBDC4EB9-CF20-487F-970B-70DD9C767BA1}" type="presParOf" srcId="{639AACCA-8578-4981-BE4A-5F8AF2A6F37B}" destId="{6DB8D7A8-9D7F-4029-B810-7AC06FEF38E1}" srcOrd="3" destOrd="0" presId="urn:microsoft.com/office/officeart/2005/8/layout/hierarchy3"/>
    <dgm:cxn modelId="{B23A4555-7D99-4BC2-BB6B-AE6935742F62}" type="presParOf" srcId="{639AACCA-8578-4981-BE4A-5F8AF2A6F37B}" destId="{68D34BE0-54B9-4639-9AC7-E9D69665CE93}" srcOrd="4" destOrd="0" presId="urn:microsoft.com/office/officeart/2005/8/layout/hierarchy3"/>
    <dgm:cxn modelId="{7124B69A-1FD3-4467-9C57-749B70796429}" type="presParOf" srcId="{639AACCA-8578-4981-BE4A-5F8AF2A6F37B}" destId="{FA10F31B-387E-497A-BB21-3AAB6E895EEA}" srcOrd="5" destOrd="0" presId="urn:microsoft.com/office/officeart/2005/8/layout/hierarchy3"/>
    <dgm:cxn modelId="{B0C5B771-8163-48EA-90B2-D3268AE8A65D}" type="presParOf" srcId="{639AACCA-8578-4981-BE4A-5F8AF2A6F37B}" destId="{A8725622-660F-476D-9446-3B153EAE5971}" srcOrd="6" destOrd="0" presId="urn:microsoft.com/office/officeart/2005/8/layout/hierarchy3"/>
    <dgm:cxn modelId="{B245D70E-E32C-4AF0-B569-1C29E14C8007}" type="presParOf" srcId="{639AACCA-8578-4981-BE4A-5F8AF2A6F37B}" destId="{7B77BDB2-DEDD-46E7-AACD-BC649DAE2503}" srcOrd="7" destOrd="0" presId="urn:microsoft.com/office/officeart/2005/8/layout/hierarchy3"/>
    <dgm:cxn modelId="{7AD93CFC-2AC5-4070-B963-06BE93539477}" type="presParOf" srcId="{639AACCA-8578-4981-BE4A-5F8AF2A6F37B}" destId="{8EC1C615-48B8-4BBE-9640-905E2915951E}" srcOrd="8" destOrd="0" presId="urn:microsoft.com/office/officeart/2005/8/layout/hierarchy3"/>
    <dgm:cxn modelId="{BE23007F-976D-45B8-ABF8-5583E803CFA3}" type="presParOf" srcId="{639AACCA-8578-4981-BE4A-5F8AF2A6F37B}" destId="{BD364381-45C2-443B-A763-6D46A37C0646}" srcOrd="9" destOrd="0" presId="urn:microsoft.com/office/officeart/2005/8/layout/hierarchy3"/>
    <dgm:cxn modelId="{C866B880-74CC-4445-901D-96B7261A1F68}" type="presParOf" srcId="{639AACCA-8578-4981-BE4A-5F8AF2A6F37B}" destId="{6D5F1772-BC78-4BDE-9ACA-59E73AC7ABF2}" srcOrd="10" destOrd="0" presId="urn:microsoft.com/office/officeart/2005/8/layout/hierarchy3"/>
    <dgm:cxn modelId="{B48F298B-8AFB-4F0F-91D7-D7461CFCD5C2}" type="presParOf" srcId="{639AACCA-8578-4981-BE4A-5F8AF2A6F37B}" destId="{C9DD8F67-ADF6-4161-B561-2785CBAB7777}" srcOrd="11" destOrd="0" presId="urn:microsoft.com/office/officeart/2005/8/layout/hierarchy3"/>
    <dgm:cxn modelId="{6D111CA5-3ED0-438A-B64C-60F18E15F7A7}" type="presParOf" srcId="{639AACCA-8578-4981-BE4A-5F8AF2A6F37B}" destId="{D7FE647C-E10A-4C1B-B0BE-84CD0C319F39}" srcOrd="12" destOrd="0" presId="urn:microsoft.com/office/officeart/2005/8/layout/hierarchy3"/>
    <dgm:cxn modelId="{B4DAE42A-D58E-45CF-BD63-9E43625458C5}" type="presParOf" srcId="{639AACCA-8578-4981-BE4A-5F8AF2A6F37B}" destId="{459B5F8D-8660-45D0-97E2-DABDB1720B7D}" srcOrd="13" destOrd="0" presId="urn:microsoft.com/office/officeart/2005/8/layout/hierarchy3"/>
    <dgm:cxn modelId="{9D8AA416-28E9-4F3C-B108-BA153A673E68}" type="presParOf" srcId="{639AACCA-8578-4981-BE4A-5F8AF2A6F37B}" destId="{94B744F9-C99C-4861-ADC0-7FB2F5080490}" srcOrd="14" destOrd="0" presId="urn:microsoft.com/office/officeart/2005/8/layout/hierarchy3"/>
    <dgm:cxn modelId="{2B7F514F-B1A2-49B9-B30F-3878B60A4D3F}" type="presParOf" srcId="{639AACCA-8578-4981-BE4A-5F8AF2A6F37B}" destId="{E18FA92F-4362-4EE6-9D42-B019D8A3D7EA}" srcOrd="15" destOrd="0" presId="urn:microsoft.com/office/officeart/2005/8/layout/hierarchy3"/>
    <dgm:cxn modelId="{21A0C264-12FF-4BC5-9B0F-8EB7779BDCD6}" type="presParOf" srcId="{639AACCA-8578-4981-BE4A-5F8AF2A6F37B}" destId="{FD5D6009-7E24-46E4-B8FD-2CD3FD5BB49F}" srcOrd="16" destOrd="0" presId="urn:microsoft.com/office/officeart/2005/8/layout/hierarchy3"/>
    <dgm:cxn modelId="{95BFDEB2-4270-4763-91A9-2B80F8E572B6}" type="presParOf" srcId="{639AACCA-8578-4981-BE4A-5F8AF2A6F37B}" destId="{F7FD0ED9-CB5F-40FD-B502-B850A1FE9CBB}" srcOrd="17" destOrd="0" presId="urn:microsoft.com/office/officeart/2005/8/layout/hierarchy3"/>
    <dgm:cxn modelId="{F98B2A04-C6F2-4B80-8972-48A9DE80C256}" type="presParOf" srcId="{639AACCA-8578-4981-BE4A-5F8AF2A6F37B}" destId="{702903BF-EEDC-4D70-B564-8DE28B017FFC}" srcOrd="18" destOrd="0" presId="urn:microsoft.com/office/officeart/2005/8/layout/hierarchy3"/>
    <dgm:cxn modelId="{5AA9B104-4D60-49EA-90DB-E2B1A16C6B4D}" type="presParOf" srcId="{639AACCA-8578-4981-BE4A-5F8AF2A6F37B}" destId="{9A333713-EB1D-4433-B937-6F1A426C0080}" srcOrd="19" destOrd="0" presId="urn:microsoft.com/office/officeart/2005/8/layout/hierarchy3"/>
    <dgm:cxn modelId="{2343CFCB-9A61-451B-BCC0-9A7171D226DA}" type="presParOf" srcId="{E1A9E1F6-B778-4A87-85CC-9E5BE8C30646}" destId="{F0B810AC-9B2C-4E0C-B0FA-2ED9FCC1B591}" srcOrd="3" destOrd="0" presId="urn:microsoft.com/office/officeart/2005/8/layout/hierarchy3"/>
    <dgm:cxn modelId="{E8956D94-E21C-43A3-8E5B-14BDE06AF317}" type="presParOf" srcId="{F0B810AC-9B2C-4E0C-B0FA-2ED9FCC1B591}" destId="{66EA172B-2FC4-445A-A078-AB6BA85ED1A2}" srcOrd="0" destOrd="0" presId="urn:microsoft.com/office/officeart/2005/8/layout/hierarchy3"/>
    <dgm:cxn modelId="{41A2025E-2A4A-4DCE-B5B0-105E048E0C88}" type="presParOf" srcId="{66EA172B-2FC4-445A-A078-AB6BA85ED1A2}" destId="{2AF06047-4B44-4759-85FF-258DF85C440C}" srcOrd="0" destOrd="0" presId="urn:microsoft.com/office/officeart/2005/8/layout/hierarchy3"/>
    <dgm:cxn modelId="{07422B27-3CFC-4B76-A5CE-50BD0B562408}" type="presParOf" srcId="{66EA172B-2FC4-445A-A078-AB6BA85ED1A2}" destId="{98FDD8A9-5318-43DD-A78F-B776DECAB2FD}" srcOrd="1" destOrd="0" presId="urn:microsoft.com/office/officeart/2005/8/layout/hierarchy3"/>
    <dgm:cxn modelId="{D46E26FF-C83D-4E5D-A7F9-34C25768DBFC}" type="presParOf" srcId="{F0B810AC-9B2C-4E0C-B0FA-2ED9FCC1B591}" destId="{EE970F02-556C-4F55-8A4C-7DE110076993}" srcOrd="1" destOrd="0" presId="urn:microsoft.com/office/officeart/2005/8/layout/hierarchy3"/>
    <dgm:cxn modelId="{003AA1F5-99FB-48CB-8A96-F8ED8A3825C4}" type="presParOf" srcId="{EE970F02-556C-4F55-8A4C-7DE110076993}" destId="{7B0902C8-157D-4ED6-9ADB-37F175843B2D}" srcOrd="0" destOrd="0" presId="urn:microsoft.com/office/officeart/2005/8/layout/hierarchy3"/>
    <dgm:cxn modelId="{D2F925DD-5880-4EB7-98D3-FF02B61AF17C}" type="presParOf" srcId="{EE970F02-556C-4F55-8A4C-7DE110076993}" destId="{12AA2B6D-0D09-47B9-B23A-9A3530EEB771}" srcOrd="1" destOrd="0" presId="urn:microsoft.com/office/officeart/2005/8/layout/hierarchy3"/>
    <dgm:cxn modelId="{B38FD50F-BFBA-4FB5-B619-013D65C20E21}" type="presParOf" srcId="{EE970F02-556C-4F55-8A4C-7DE110076993}" destId="{4BBAE74F-D0EC-48AF-AB5D-CBB3ED624FC2}" srcOrd="2" destOrd="0" presId="urn:microsoft.com/office/officeart/2005/8/layout/hierarchy3"/>
    <dgm:cxn modelId="{CD5DC665-89A4-496E-B46B-58FD794CDB4F}" type="presParOf" srcId="{EE970F02-556C-4F55-8A4C-7DE110076993}" destId="{13E705C7-D981-4786-AE39-CF297B8336C3}" srcOrd="3" destOrd="0" presId="urn:microsoft.com/office/officeart/2005/8/layout/hierarchy3"/>
    <dgm:cxn modelId="{7BEA35CF-0CBE-47C2-B91E-96BDE51817EE}" type="presParOf" srcId="{EE970F02-556C-4F55-8A4C-7DE110076993}" destId="{1CC89A4C-9B22-4FAB-B780-3D68634A345A}" srcOrd="4" destOrd="0" presId="urn:microsoft.com/office/officeart/2005/8/layout/hierarchy3"/>
    <dgm:cxn modelId="{31E1D911-330D-4244-9C55-02799EB61DCD}" type="presParOf" srcId="{EE970F02-556C-4F55-8A4C-7DE110076993}" destId="{41F9B04B-9438-4327-AE00-C77104994890}" srcOrd="5" destOrd="0" presId="urn:microsoft.com/office/officeart/2005/8/layout/hierarchy3"/>
    <dgm:cxn modelId="{AD80CEB0-2E4A-4B06-B43B-6EDFD153BF03}" type="presParOf" srcId="{E1A9E1F6-B778-4A87-85CC-9E5BE8C30646}" destId="{46250C68-A4DA-4103-802B-8CDF73B0440D}" srcOrd="4" destOrd="0" presId="urn:microsoft.com/office/officeart/2005/8/layout/hierarchy3"/>
    <dgm:cxn modelId="{753E59F4-EA89-46B8-B5C7-43DCDC203052}" type="presParOf" srcId="{46250C68-A4DA-4103-802B-8CDF73B0440D}" destId="{D4B2D98D-D09A-4989-8F15-0CB0A576284E}" srcOrd="0" destOrd="0" presId="urn:microsoft.com/office/officeart/2005/8/layout/hierarchy3"/>
    <dgm:cxn modelId="{950770BC-2B81-4974-BA94-42D81BF25D2C}" type="presParOf" srcId="{D4B2D98D-D09A-4989-8F15-0CB0A576284E}" destId="{3085BF46-D493-4F19-BD7B-5ADB07B75ECF}" srcOrd="0" destOrd="0" presId="urn:microsoft.com/office/officeart/2005/8/layout/hierarchy3"/>
    <dgm:cxn modelId="{BA554186-9002-49F0-8D8E-0C2FAB4AECC6}" type="presParOf" srcId="{D4B2D98D-D09A-4989-8F15-0CB0A576284E}" destId="{BAFA6E1E-0551-4105-B02B-491AD0E4CE41}" srcOrd="1" destOrd="0" presId="urn:microsoft.com/office/officeart/2005/8/layout/hierarchy3"/>
    <dgm:cxn modelId="{DFA37E5F-FF5C-4B25-9B0D-29C7DA99F529}" type="presParOf" srcId="{46250C68-A4DA-4103-802B-8CDF73B0440D}" destId="{4794BE39-3EBC-4B00-9657-A2AB464112A8}" srcOrd="1" destOrd="0" presId="urn:microsoft.com/office/officeart/2005/8/layout/hierarchy3"/>
    <dgm:cxn modelId="{20A7042E-9F3E-4BA6-B51B-047682FA16A9}" type="presParOf" srcId="{4794BE39-3EBC-4B00-9657-A2AB464112A8}" destId="{7A1A7438-6201-4530-BC4C-C5CB5B001265}" srcOrd="0" destOrd="0" presId="urn:microsoft.com/office/officeart/2005/8/layout/hierarchy3"/>
    <dgm:cxn modelId="{E36893B2-744B-4D11-8DF1-D835F8079C89}" type="presParOf" srcId="{4794BE39-3EBC-4B00-9657-A2AB464112A8}" destId="{F8D5DF88-FC85-4BC1-848F-56AE7480173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FFFF1-85E9-44FB-B7F4-5C13329C1EE6}">
      <dsp:nvSpPr>
        <dsp:cNvPr id="0" name=""/>
        <dsp:cNvSpPr/>
      </dsp:nvSpPr>
      <dsp:spPr>
        <a:xfrm>
          <a:off x="1248860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/>
            <a:t>Central and South America</a:t>
          </a:r>
        </a:p>
      </dsp:txBody>
      <dsp:txXfrm>
        <a:off x="1260386" y="12747"/>
        <a:ext cx="763986" cy="370467"/>
      </dsp:txXfrm>
    </dsp:sp>
    <dsp:sp modelId="{8EF9CB30-7C78-4A6B-98FF-B754984ED6E8}">
      <dsp:nvSpPr>
        <dsp:cNvPr id="0" name=""/>
        <dsp:cNvSpPr/>
      </dsp:nvSpPr>
      <dsp:spPr>
        <a:xfrm>
          <a:off x="1281844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89FD6-7028-480A-972E-09EC242B6D14}">
      <dsp:nvSpPr>
        <dsp:cNvPr id="0" name=""/>
        <dsp:cNvSpPr/>
      </dsp:nvSpPr>
      <dsp:spPr>
        <a:xfrm>
          <a:off x="1406268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Argentina</a:t>
          </a:r>
        </a:p>
      </dsp:txBody>
      <dsp:txXfrm>
        <a:off x="1417794" y="504646"/>
        <a:ext cx="606578" cy="370467"/>
      </dsp:txXfrm>
    </dsp:sp>
    <dsp:sp modelId="{883E92CD-4817-4E71-83D8-1F7C6C7E98FA}">
      <dsp:nvSpPr>
        <dsp:cNvPr id="0" name=""/>
        <dsp:cNvSpPr/>
      </dsp:nvSpPr>
      <dsp:spPr>
        <a:xfrm>
          <a:off x="1281844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B4512-E58D-4736-AB58-B28B84D1F5D2}">
      <dsp:nvSpPr>
        <dsp:cNvPr id="0" name=""/>
        <dsp:cNvSpPr/>
      </dsp:nvSpPr>
      <dsp:spPr>
        <a:xfrm>
          <a:off x="1406268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Caribbean</a:t>
          </a:r>
        </a:p>
      </dsp:txBody>
      <dsp:txXfrm>
        <a:off x="1417794" y="996545"/>
        <a:ext cx="606578" cy="370467"/>
      </dsp:txXfrm>
    </dsp:sp>
    <dsp:sp modelId="{370C05E2-FEBB-4521-9A98-5156B7A22124}">
      <dsp:nvSpPr>
        <dsp:cNvPr id="0" name=""/>
        <dsp:cNvSpPr/>
      </dsp:nvSpPr>
      <dsp:spPr>
        <a:xfrm>
          <a:off x="1281844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E98A6-4C35-4D67-B826-4ABCF68D18E5}">
      <dsp:nvSpPr>
        <dsp:cNvPr id="0" name=""/>
        <dsp:cNvSpPr/>
      </dsp:nvSpPr>
      <dsp:spPr>
        <a:xfrm>
          <a:off x="1406268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Chile</a:t>
          </a:r>
        </a:p>
      </dsp:txBody>
      <dsp:txXfrm>
        <a:off x="1417794" y="1488443"/>
        <a:ext cx="606578" cy="370467"/>
      </dsp:txXfrm>
    </dsp:sp>
    <dsp:sp modelId="{469DD184-9897-444D-BC6C-5C4457390A65}">
      <dsp:nvSpPr>
        <dsp:cNvPr id="0" name=""/>
        <dsp:cNvSpPr/>
      </dsp:nvSpPr>
      <dsp:spPr>
        <a:xfrm>
          <a:off x="1281844" y="394740"/>
          <a:ext cx="91440" cy="1770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0835"/>
              </a:lnTo>
              <a:lnTo>
                <a:pt x="124423" y="1770835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4B40A-716E-421A-8CFA-80C25ECFBB17}">
      <dsp:nvSpPr>
        <dsp:cNvPr id="0" name=""/>
        <dsp:cNvSpPr/>
      </dsp:nvSpPr>
      <dsp:spPr>
        <a:xfrm>
          <a:off x="1406268" y="1968816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Colombia</a:t>
          </a:r>
        </a:p>
      </dsp:txBody>
      <dsp:txXfrm>
        <a:off x="1417794" y="1980342"/>
        <a:ext cx="606578" cy="370467"/>
      </dsp:txXfrm>
    </dsp:sp>
    <dsp:sp modelId="{3C0B6968-81D7-455B-A743-E181F5AFF7A7}">
      <dsp:nvSpPr>
        <dsp:cNvPr id="0" name=""/>
        <dsp:cNvSpPr/>
      </dsp:nvSpPr>
      <dsp:spPr>
        <a:xfrm>
          <a:off x="1281844" y="394740"/>
          <a:ext cx="91440" cy="2262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734"/>
              </a:lnTo>
              <a:lnTo>
                <a:pt x="124423" y="22627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6CD55-31B6-4465-8AE6-40488142D78F}">
      <dsp:nvSpPr>
        <dsp:cNvPr id="0" name=""/>
        <dsp:cNvSpPr/>
      </dsp:nvSpPr>
      <dsp:spPr>
        <a:xfrm>
          <a:off x="1406268" y="2460715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Jamaica</a:t>
          </a:r>
        </a:p>
      </dsp:txBody>
      <dsp:txXfrm>
        <a:off x="1417794" y="2472241"/>
        <a:ext cx="606578" cy="370467"/>
      </dsp:txXfrm>
    </dsp:sp>
    <dsp:sp modelId="{D1973FAC-E78B-483D-B86B-35C3DAB7680C}">
      <dsp:nvSpPr>
        <dsp:cNvPr id="0" name=""/>
        <dsp:cNvSpPr/>
      </dsp:nvSpPr>
      <dsp:spPr>
        <a:xfrm>
          <a:off x="2232658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/>
            <a:t>Europe</a:t>
          </a:r>
        </a:p>
      </dsp:txBody>
      <dsp:txXfrm>
        <a:off x="2244184" y="12747"/>
        <a:ext cx="763986" cy="370467"/>
      </dsp:txXfrm>
    </dsp:sp>
    <dsp:sp modelId="{29839253-FD88-4AFC-BD44-24C32C937E3E}">
      <dsp:nvSpPr>
        <dsp:cNvPr id="0" name=""/>
        <dsp:cNvSpPr/>
      </dsp:nvSpPr>
      <dsp:spPr>
        <a:xfrm>
          <a:off x="2265642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5B536A-5137-4710-9A93-B92C04232582}">
      <dsp:nvSpPr>
        <dsp:cNvPr id="0" name=""/>
        <dsp:cNvSpPr/>
      </dsp:nvSpPr>
      <dsp:spPr>
        <a:xfrm>
          <a:off x="2390066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Czech Republic</a:t>
          </a:r>
        </a:p>
      </dsp:txBody>
      <dsp:txXfrm>
        <a:off x="2401592" y="504646"/>
        <a:ext cx="606578" cy="370467"/>
      </dsp:txXfrm>
    </dsp:sp>
    <dsp:sp modelId="{2D38B1DA-8A4E-48E8-9A85-256A5A3498DE}">
      <dsp:nvSpPr>
        <dsp:cNvPr id="0" name=""/>
        <dsp:cNvSpPr/>
      </dsp:nvSpPr>
      <dsp:spPr>
        <a:xfrm>
          <a:off x="2265642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31224-71DB-4C19-BD97-A7D0AD8FBC0D}">
      <dsp:nvSpPr>
        <dsp:cNvPr id="0" name=""/>
        <dsp:cNvSpPr/>
      </dsp:nvSpPr>
      <dsp:spPr>
        <a:xfrm>
          <a:off x="2390066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Germany</a:t>
          </a:r>
        </a:p>
      </dsp:txBody>
      <dsp:txXfrm>
        <a:off x="2401592" y="996545"/>
        <a:ext cx="606578" cy="370467"/>
      </dsp:txXfrm>
    </dsp:sp>
    <dsp:sp modelId="{6ED1B4E6-4A5A-4F16-B06E-AE0D13C64F8A}">
      <dsp:nvSpPr>
        <dsp:cNvPr id="0" name=""/>
        <dsp:cNvSpPr/>
      </dsp:nvSpPr>
      <dsp:spPr>
        <a:xfrm>
          <a:off x="2265642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E75898-F19B-4407-8C47-2F355EDF3F51}">
      <dsp:nvSpPr>
        <dsp:cNvPr id="0" name=""/>
        <dsp:cNvSpPr/>
      </dsp:nvSpPr>
      <dsp:spPr>
        <a:xfrm>
          <a:off x="2390066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Poland</a:t>
          </a:r>
        </a:p>
      </dsp:txBody>
      <dsp:txXfrm>
        <a:off x="2401592" y="1488443"/>
        <a:ext cx="606578" cy="370467"/>
      </dsp:txXfrm>
    </dsp:sp>
    <dsp:sp modelId="{CB07D7EC-B2B3-449E-A48E-D4894D7FFA93}">
      <dsp:nvSpPr>
        <dsp:cNvPr id="0" name=""/>
        <dsp:cNvSpPr/>
      </dsp:nvSpPr>
      <dsp:spPr>
        <a:xfrm>
          <a:off x="2265642" y="394740"/>
          <a:ext cx="91440" cy="1770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0835"/>
              </a:lnTo>
              <a:lnTo>
                <a:pt x="124423" y="1770835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8E06FD-874B-41BD-A1EA-C58C7E5B108D}">
      <dsp:nvSpPr>
        <dsp:cNvPr id="0" name=""/>
        <dsp:cNvSpPr/>
      </dsp:nvSpPr>
      <dsp:spPr>
        <a:xfrm>
          <a:off x="2390066" y="1968816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Russia</a:t>
          </a:r>
        </a:p>
      </dsp:txBody>
      <dsp:txXfrm>
        <a:off x="2401592" y="1980342"/>
        <a:ext cx="606578" cy="370467"/>
      </dsp:txXfrm>
    </dsp:sp>
    <dsp:sp modelId="{A311DCCD-0916-4299-8661-C9C622FCC5A9}">
      <dsp:nvSpPr>
        <dsp:cNvPr id="0" name=""/>
        <dsp:cNvSpPr/>
      </dsp:nvSpPr>
      <dsp:spPr>
        <a:xfrm>
          <a:off x="2265642" y="394740"/>
          <a:ext cx="91440" cy="2262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734"/>
              </a:lnTo>
              <a:lnTo>
                <a:pt x="124423" y="22627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C6FE9-25EE-42CB-B36A-6A03E8CECF91}">
      <dsp:nvSpPr>
        <dsp:cNvPr id="0" name=""/>
        <dsp:cNvSpPr/>
      </dsp:nvSpPr>
      <dsp:spPr>
        <a:xfrm>
          <a:off x="2390066" y="2460715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Sweden</a:t>
          </a:r>
        </a:p>
      </dsp:txBody>
      <dsp:txXfrm>
        <a:off x="2401592" y="2472241"/>
        <a:ext cx="606578" cy="370467"/>
      </dsp:txXfrm>
    </dsp:sp>
    <dsp:sp modelId="{71577DB4-661C-4007-A08C-AB58B9132AE8}">
      <dsp:nvSpPr>
        <dsp:cNvPr id="0" name=""/>
        <dsp:cNvSpPr/>
      </dsp:nvSpPr>
      <dsp:spPr>
        <a:xfrm>
          <a:off x="2265642" y="394740"/>
          <a:ext cx="91440" cy="27546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4633"/>
              </a:lnTo>
              <a:lnTo>
                <a:pt x="124423" y="2754633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1AE38-C186-401C-BF90-64B79D97F39C}">
      <dsp:nvSpPr>
        <dsp:cNvPr id="0" name=""/>
        <dsp:cNvSpPr/>
      </dsp:nvSpPr>
      <dsp:spPr>
        <a:xfrm>
          <a:off x="2390066" y="2952614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United Kingdom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700" kern="1200"/>
        </a:p>
      </dsp:txBody>
      <dsp:txXfrm>
        <a:off x="2401592" y="2964140"/>
        <a:ext cx="606578" cy="370467"/>
      </dsp:txXfrm>
    </dsp:sp>
    <dsp:sp modelId="{82C07C7D-95C2-48EB-9AA2-14D69A368D9A}">
      <dsp:nvSpPr>
        <dsp:cNvPr id="0" name=""/>
        <dsp:cNvSpPr/>
      </dsp:nvSpPr>
      <dsp:spPr>
        <a:xfrm>
          <a:off x="3216455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/>
            <a:t>Asia and the Pacific</a:t>
          </a:r>
        </a:p>
      </dsp:txBody>
      <dsp:txXfrm>
        <a:off x="3227981" y="12747"/>
        <a:ext cx="763986" cy="370467"/>
      </dsp:txXfrm>
    </dsp:sp>
    <dsp:sp modelId="{EF0B590E-BC5B-456F-AB7E-EBF1C208D61A}">
      <dsp:nvSpPr>
        <dsp:cNvPr id="0" name=""/>
        <dsp:cNvSpPr/>
      </dsp:nvSpPr>
      <dsp:spPr>
        <a:xfrm>
          <a:off x="3249439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21DCD-F54C-4290-9DAB-08698F98D432}">
      <dsp:nvSpPr>
        <dsp:cNvPr id="0" name=""/>
        <dsp:cNvSpPr/>
      </dsp:nvSpPr>
      <dsp:spPr>
        <a:xfrm>
          <a:off x="3373863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Australia</a:t>
          </a:r>
        </a:p>
      </dsp:txBody>
      <dsp:txXfrm>
        <a:off x="3385389" y="504646"/>
        <a:ext cx="606578" cy="370467"/>
      </dsp:txXfrm>
    </dsp:sp>
    <dsp:sp modelId="{77A6B0B2-DE55-41EA-A271-9EC5BFF5B9BF}">
      <dsp:nvSpPr>
        <dsp:cNvPr id="0" name=""/>
        <dsp:cNvSpPr/>
      </dsp:nvSpPr>
      <dsp:spPr>
        <a:xfrm>
          <a:off x="3249439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8D7A8-9D7F-4029-B810-7AC06FEF38E1}">
      <dsp:nvSpPr>
        <dsp:cNvPr id="0" name=""/>
        <dsp:cNvSpPr/>
      </dsp:nvSpPr>
      <dsp:spPr>
        <a:xfrm>
          <a:off x="3373863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China</a:t>
          </a:r>
        </a:p>
      </dsp:txBody>
      <dsp:txXfrm>
        <a:off x="3385389" y="996545"/>
        <a:ext cx="606578" cy="370467"/>
      </dsp:txXfrm>
    </dsp:sp>
    <dsp:sp modelId="{68D34BE0-54B9-4639-9AC7-E9D69665CE93}">
      <dsp:nvSpPr>
        <dsp:cNvPr id="0" name=""/>
        <dsp:cNvSpPr/>
      </dsp:nvSpPr>
      <dsp:spPr>
        <a:xfrm>
          <a:off x="3249439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0F31B-387E-497A-BB21-3AAB6E895EEA}">
      <dsp:nvSpPr>
        <dsp:cNvPr id="0" name=""/>
        <dsp:cNvSpPr/>
      </dsp:nvSpPr>
      <dsp:spPr>
        <a:xfrm>
          <a:off x="3373863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Hong Kong</a:t>
          </a:r>
        </a:p>
      </dsp:txBody>
      <dsp:txXfrm>
        <a:off x="3385389" y="1488443"/>
        <a:ext cx="606578" cy="370467"/>
      </dsp:txXfrm>
    </dsp:sp>
    <dsp:sp modelId="{A8725622-660F-476D-9446-3B153EAE5971}">
      <dsp:nvSpPr>
        <dsp:cNvPr id="0" name=""/>
        <dsp:cNvSpPr/>
      </dsp:nvSpPr>
      <dsp:spPr>
        <a:xfrm>
          <a:off x="3249439" y="394740"/>
          <a:ext cx="91440" cy="1770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0835"/>
              </a:lnTo>
              <a:lnTo>
                <a:pt x="124423" y="1770835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7BDB2-DEDD-46E7-AACD-BC649DAE2503}">
      <dsp:nvSpPr>
        <dsp:cNvPr id="0" name=""/>
        <dsp:cNvSpPr/>
      </dsp:nvSpPr>
      <dsp:spPr>
        <a:xfrm>
          <a:off x="3373863" y="1968816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India</a:t>
          </a:r>
        </a:p>
      </dsp:txBody>
      <dsp:txXfrm>
        <a:off x="3385389" y="1980342"/>
        <a:ext cx="606578" cy="370467"/>
      </dsp:txXfrm>
    </dsp:sp>
    <dsp:sp modelId="{8EC1C615-48B8-4BBE-9640-905E2915951E}">
      <dsp:nvSpPr>
        <dsp:cNvPr id="0" name=""/>
        <dsp:cNvSpPr/>
      </dsp:nvSpPr>
      <dsp:spPr>
        <a:xfrm>
          <a:off x="3249439" y="394740"/>
          <a:ext cx="91440" cy="2262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2734"/>
              </a:lnTo>
              <a:lnTo>
                <a:pt x="124423" y="22627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364381-45C2-443B-A763-6D46A37C0646}">
      <dsp:nvSpPr>
        <dsp:cNvPr id="0" name=""/>
        <dsp:cNvSpPr/>
      </dsp:nvSpPr>
      <dsp:spPr>
        <a:xfrm>
          <a:off x="3373863" y="2460715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Japan</a:t>
          </a:r>
        </a:p>
      </dsp:txBody>
      <dsp:txXfrm>
        <a:off x="3385389" y="2472241"/>
        <a:ext cx="606578" cy="370467"/>
      </dsp:txXfrm>
    </dsp:sp>
    <dsp:sp modelId="{6D5F1772-BC78-4BDE-9ACA-59E73AC7ABF2}">
      <dsp:nvSpPr>
        <dsp:cNvPr id="0" name=""/>
        <dsp:cNvSpPr/>
      </dsp:nvSpPr>
      <dsp:spPr>
        <a:xfrm>
          <a:off x="3249439" y="394740"/>
          <a:ext cx="91440" cy="27546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4633"/>
              </a:lnTo>
              <a:lnTo>
                <a:pt x="124423" y="2754633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D8F67-ADF6-4161-B561-2785CBAB7777}">
      <dsp:nvSpPr>
        <dsp:cNvPr id="0" name=""/>
        <dsp:cNvSpPr/>
      </dsp:nvSpPr>
      <dsp:spPr>
        <a:xfrm>
          <a:off x="3373863" y="2952614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New Zealand</a:t>
          </a:r>
        </a:p>
      </dsp:txBody>
      <dsp:txXfrm>
        <a:off x="3385389" y="2964140"/>
        <a:ext cx="606578" cy="370467"/>
      </dsp:txXfrm>
    </dsp:sp>
    <dsp:sp modelId="{D7FE647C-E10A-4C1B-B0BE-84CD0C319F39}">
      <dsp:nvSpPr>
        <dsp:cNvPr id="0" name=""/>
        <dsp:cNvSpPr/>
      </dsp:nvSpPr>
      <dsp:spPr>
        <a:xfrm>
          <a:off x="3249439" y="394740"/>
          <a:ext cx="91440" cy="32465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6531"/>
              </a:lnTo>
              <a:lnTo>
                <a:pt x="124423" y="3246531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B5F8D-8660-45D0-97E2-DABDB1720B7D}">
      <dsp:nvSpPr>
        <dsp:cNvPr id="0" name=""/>
        <dsp:cNvSpPr/>
      </dsp:nvSpPr>
      <dsp:spPr>
        <a:xfrm>
          <a:off x="3373863" y="3444513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Philippines</a:t>
          </a:r>
        </a:p>
      </dsp:txBody>
      <dsp:txXfrm>
        <a:off x="3385389" y="3456039"/>
        <a:ext cx="606578" cy="370467"/>
      </dsp:txXfrm>
    </dsp:sp>
    <dsp:sp modelId="{94B744F9-C99C-4861-ADC0-7FB2F5080490}">
      <dsp:nvSpPr>
        <dsp:cNvPr id="0" name=""/>
        <dsp:cNvSpPr/>
      </dsp:nvSpPr>
      <dsp:spPr>
        <a:xfrm>
          <a:off x="3249439" y="394740"/>
          <a:ext cx="91440" cy="37384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8430"/>
              </a:lnTo>
              <a:lnTo>
                <a:pt x="124423" y="3738430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8FA92F-4362-4EE6-9D42-B019D8A3D7EA}">
      <dsp:nvSpPr>
        <dsp:cNvPr id="0" name=""/>
        <dsp:cNvSpPr/>
      </dsp:nvSpPr>
      <dsp:spPr>
        <a:xfrm>
          <a:off x="3373863" y="3936411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Singapore</a:t>
          </a:r>
        </a:p>
      </dsp:txBody>
      <dsp:txXfrm>
        <a:off x="3385389" y="3947937"/>
        <a:ext cx="606578" cy="370467"/>
      </dsp:txXfrm>
    </dsp:sp>
    <dsp:sp modelId="{FD5D6009-7E24-46E4-B8FD-2CD3FD5BB49F}">
      <dsp:nvSpPr>
        <dsp:cNvPr id="0" name=""/>
        <dsp:cNvSpPr/>
      </dsp:nvSpPr>
      <dsp:spPr>
        <a:xfrm>
          <a:off x="3249439" y="394740"/>
          <a:ext cx="91440" cy="42303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30329"/>
              </a:lnTo>
              <a:lnTo>
                <a:pt x="124423" y="423032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D0ED9-CB5F-40FD-B502-B850A1FE9CBB}">
      <dsp:nvSpPr>
        <dsp:cNvPr id="0" name=""/>
        <dsp:cNvSpPr/>
      </dsp:nvSpPr>
      <dsp:spPr>
        <a:xfrm>
          <a:off x="3373863" y="442831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Taiwan</a:t>
          </a:r>
        </a:p>
      </dsp:txBody>
      <dsp:txXfrm>
        <a:off x="3385389" y="4439836"/>
        <a:ext cx="606578" cy="370467"/>
      </dsp:txXfrm>
    </dsp:sp>
    <dsp:sp modelId="{702903BF-EEDC-4D70-B564-8DE28B017FFC}">
      <dsp:nvSpPr>
        <dsp:cNvPr id="0" name=""/>
        <dsp:cNvSpPr/>
      </dsp:nvSpPr>
      <dsp:spPr>
        <a:xfrm>
          <a:off x="3249439" y="394740"/>
          <a:ext cx="91440" cy="47222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2228"/>
              </a:lnTo>
              <a:lnTo>
                <a:pt x="124423" y="472222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333713-EB1D-4433-B937-6F1A426C0080}">
      <dsp:nvSpPr>
        <dsp:cNvPr id="0" name=""/>
        <dsp:cNvSpPr/>
      </dsp:nvSpPr>
      <dsp:spPr>
        <a:xfrm>
          <a:off x="3373863" y="492020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Thailand</a:t>
          </a:r>
        </a:p>
      </dsp:txBody>
      <dsp:txXfrm>
        <a:off x="3385389" y="4931735"/>
        <a:ext cx="606578" cy="370467"/>
      </dsp:txXfrm>
    </dsp:sp>
    <dsp:sp modelId="{2AF06047-4B44-4759-85FF-258DF85C440C}">
      <dsp:nvSpPr>
        <dsp:cNvPr id="0" name=""/>
        <dsp:cNvSpPr/>
      </dsp:nvSpPr>
      <dsp:spPr>
        <a:xfrm>
          <a:off x="4200253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 dirty="0"/>
            <a:t>	Middle East and Africa</a:t>
          </a:r>
        </a:p>
      </dsp:txBody>
      <dsp:txXfrm>
        <a:off x="4211779" y="12747"/>
        <a:ext cx="763986" cy="370467"/>
      </dsp:txXfrm>
    </dsp:sp>
    <dsp:sp modelId="{7B0902C8-157D-4ED6-9ADB-37F175843B2D}">
      <dsp:nvSpPr>
        <dsp:cNvPr id="0" name=""/>
        <dsp:cNvSpPr/>
      </dsp:nvSpPr>
      <dsp:spPr>
        <a:xfrm>
          <a:off x="4233237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AA2B6D-0D09-47B9-B23A-9A3530EEB771}">
      <dsp:nvSpPr>
        <dsp:cNvPr id="0" name=""/>
        <dsp:cNvSpPr/>
      </dsp:nvSpPr>
      <dsp:spPr>
        <a:xfrm>
          <a:off x="4357661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Saudi Arabia</a:t>
          </a:r>
        </a:p>
      </dsp:txBody>
      <dsp:txXfrm>
        <a:off x="4369187" y="504646"/>
        <a:ext cx="606578" cy="370467"/>
      </dsp:txXfrm>
    </dsp:sp>
    <dsp:sp modelId="{4BBAE74F-D0EC-48AF-AB5D-CBB3ED624FC2}">
      <dsp:nvSpPr>
        <dsp:cNvPr id="0" name=""/>
        <dsp:cNvSpPr/>
      </dsp:nvSpPr>
      <dsp:spPr>
        <a:xfrm>
          <a:off x="4233237" y="394740"/>
          <a:ext cx="91440" cy="787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7038"/>
              </a:lnTo>
              <a:lnTo>
                <a:pt x="124423" y="787038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705C7-D981-4786-AE39-CF297B8336C3}">
      <dsp:nvSpPr>
        <dsp:cNvPr id="0" name=""/>
        <dsp:cNvSpPr/>
      </dsp:nvSpPr>
      <dsp:spPr>
        <a:xfrm>
          <a:off x="4357661" y="985019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South Africa</a:t>
          </a:r>
        </a:p>
      </dsp:txBody>
      <dsp:txXfrm>
        <a:off x="4369187" y="996545"/>
        <a:ext cx="606578" cy="370467"/>
      </dsp:txXfrm>
    </dsp:sp>
    <dsp:sp modelId="{1CC89A4C-9B22-4FAB-B780-3D68634A345A}">
      <dsp:nvSpPr>
        <dsp:cNvPr id="0" name=""/>
        <dsp:cNvSpPr/>
      </dsp:nvSpPr>
      <dsp:spPr>
        <a:xfrm>
          <a:off x="4233237" y="394740"/>
          <a:ext cx="91440" cy="12789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936"/>
              </a:lnTo>
              <a:lnTo>
                <a:pt x="124423" y="1278936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9B04B-9438-4327-AE00-C77104994890}">
      <dsp:nvSpPr>
        <dsp:cNvPr id="0" name=""/>
        <dsp:cNvSpPr/>
      </dsp:nvSpPr>
      <dsp:spPr>
        <a:xfrm>
          <a:off x="4357661" y="1476917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West Africa</a:t>
          </a:r>
        </a:p>
      </dsp:txBody>
      <dsp:txXfrm>
        <a:off x="4369187" y="1488443"/>
        <a:ext cx="606578" cy="370467"/>
      </dsp:txXfrm>
    </dsp:sp>
    <dsp:sp modelId="{3085BF46-D493-4F19-BD7B-5ADB07B75ECF}">
      <dsp:nvSpPr>
        <dsp:cNvPr id="0" name=""/>
        <dsp:cNvSpPr/>
      </dsp:nvSpPr>
      <dsp:spPr>
        <a:xfrm>
          <a:off x="5184051" y="1221"/>
          <a:ext cx="787038" cy="393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900" kern="1200"/>
            <a:t>North America</a:t>
          </a:r>
        </a:p>
      </dsp:txBody>
      <dsp:txXfrm>
        <a:off x="5195577" y="12747"/>
        <a:ext cx="763986" cy="370467"/>
      </dsp:txXfrm>
    </dsp:sp>
    <dsp:sp modelId="{7A1A7438-6201-4530-BC4C-C5CB5B001265}">
      <dsp:nvSpPr>
        <dsp:cNvPr id="0" name=""/>
        <dsp:cNvSpPr/>
      </dsp:nvSpPr>
      <dsp:spPr>
        <a:xfrm>
          <a:off x="5217034" y="394740"/>
          <a:ext cx="91440" cy="2951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39"/>
              </a:lnTo>
              <a:lnTo>
                <a:pt x="124423" y="295139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5DF88-FC85-4BC1-848F-56AE7480173C}">
      <dsp:nvSpPr>
        <dsp:cNvPr id="0" name=""/>
        <dsp:cNvSpPr/>
      </dsp:nvSpPr>
      <dsp:spPr>
        <a:xfrm>
          <a:off x="5341458" y="493120"/>
          <a:ext cx="629630" cy="3935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700" kern="1200"/>
            <a:t>Mexico</a:t>
          </a:r>
        </a:p>
      </dsp:txBody>
      <dsp:txXfrm>
        <a:off x="5352984" y="504646"/>
        <a:ext cx="606578" cy="370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A50C624-8676-4E4B-8C13-9EAC95EEAC4E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4363" y="914400"/>
            <a:ext cx="329247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0"/>
            <a:ext cx="7680960" cy="288036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03E1F71-86C8-479F-A7CD-A6B0320A8FE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234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32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53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862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981981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488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404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388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677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99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678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644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326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52864-C574-47B0-BC2E-A80AAF93148A}" type="datetimeFigureOut">
              <a:rPr lang="en-CA" smtClean="0"/>
              <a:t>2019-06-20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6167-B0AF-42F4-B507-99BAC46E1B4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226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latin typeface="+mn-lt"/>
              </a:rPr>
              <a:t>Figure 1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707897"/>
              </p:ext>
            </p:extLst>
          </p:nvPr>
        </p:nvGraphicFramePr>
        <p:xfrm>
          <a:off x="184376" y="547687"/>
          <a:ext cx="8334376" cy="576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4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4000" dirty="0">
                <a:solidFill>
                  <a:srgbClr val="595958"/>
                </a:solidFill>
              </a:rPr>
              <a:t>Figure 10</a:t>
            </a:r>
            <a:endParaRPr lang="en-CA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174670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4096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11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953990"/>
              </p:ext>
            </p:extLst>
          </p:nvPr>
        </p:nvGraphicFramePr>
        <p:xfrm>
          <a:off x="204186" y="828674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7234116" y="828674"/>
            <a:ext cx="1803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North America 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64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12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919478"/>
              </p:ext>
            </p:extLst>
          </p:nvPr>
        </p:nvGraphicFramePr>
        <p:xfrm>
          <a:off x="147224" y="466725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8044809" y="165050"/>
            <a:ext cx="941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Europe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31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595958"/>
                </a:solidFill>
              </a:rPr>
              <a:t>Figure 13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544014"/>
              </p:ext>
            </p:extLst>
          </p:nvPr>
        </p:nvGraphicFramePr>
        <p:xfrm>
          <a:off x="76200" y="704851"/>
          <a:ext cx="883375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7238645" y="546947"/>
            <a:ext cx="1829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Asia and Pacific</a:t>
            </a:r>
          </a:p>
        </p:txBody>
      </p:sp>
    </p:spTree>
    <p:extLst>
      <p:ext uri="{BB962C8B-B14F-4D97-AF65-F5344CB8AC3E}">
        <p14:creationId xmlns:p14="http://schemas.microsoft.com/office/powerpoint/2010/main" val="1501590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595958"/>
                </a:solidFill>
              </a:rPr>
              <a:t>Figure 14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072976"/>
              </p:ext>
            </p:extLst>
          </p:nvPr>
        </p:nvGraphicFramePr>
        <p:xfrm>
          <a:off x="76200" y="704851"/>
          <a:ext cx="883375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6001981" y="546947"/>
            <a:ext cx="3086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Central and South America 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810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15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514658"/>
              </p:ext>
            </p:extLst>
          </p:nvPr>
        </p:nvGraphicFramePr>
        <p:xfrm>
          <a:off x="76200" y="466725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E83918-CEFF-4C7C-8E48-E1FAAD131049}"/>
              </a:ext>
            </a:extLst>
          </p:cNvPr>
          <p:cNvSpPr txBox="1"/>
          <p:nvPr/>
        </p:nvSpPr>
        <p:spPr>
          <a:xfrm>
            <a:off x="6334957" y="327812"/>
            <a:ext cx="2575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Middle East and Africa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631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4000" dirty="0">
                <a:solidFill>
                  <a:srgbClr val="595958"/>
                </a:solidFill>
              </a:rPr>
              <a:t>Figure 16</a:t>
            </a:r>
            <a:endParaRPr lang="en-CA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4573858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1216DC3-29D0-486A-95DD-F2FD1CC33CA1}"/>
              </a:ext>
            </a:extLst>
          </p:cNvPr>
          <p:cNvSpPr txBox="1"/>
          <p:nvPr/>
        </p:nvSpPr>
        <p:spPr>
          <a:xfrm>
            <a:off x="7554073" y="493279"/>
            <a:ext cx="1355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2000" b="1" dirty="0">
                <a:solidFill>
                  <a:schemeClr val="accent1"/>
                </a:solidFill>
              </a:rPr>
              <a:t>All Regions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328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17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852945"/>
              </p:ext>
            </p:extLst>
          </p:nvPr>
        </p:nvGraphicFramePr>
        <p:xfrm>
          <a:off x="147224" y="466725"/>
          <a:ext cx="8833757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554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869538"/>
              </p:ext>
            </p:extLst>
          </p:nvPr>
        </p:nvGraphicFramePr>
        <p:xfrm>
          <a:off x="-560400" y="371475"/>
          <a:ext cx="9421586" cy="6212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371479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600" dirty="0">
                <a:solidFill>
                  <a:srgbClr val="595958"/>
                </a:solidFill>
              </a:rPr>
              <a:t>Figure 18</a:t>
            </a:r>
            <a:endParaRPr lang="en-CA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499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586499"/>
              </p:ext>
            </p:extLst>
          </p:nvPr>
        </p:nvGraphicFramePr>
        <p:xfrm>
          <a:off x="-1097280" y="411480"/>
          <a:ext cx="10371909" cy="6075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19</a:t>
            </a:r>
            <a:endParaRPr lang="en-CA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99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144000" cy="581871"/>
          </a:xfrm>
        </p:spPr>
        <p:txBody>
          <a:bodyPr>
            <a:noAutofit/>
          </a:bodyPr>
          <a:lstStyle/>
          <a:p>
            <a:r>
              <a:rPr lang="en-CA" sz="2800" dirty="0">
                <a:latin typeface="+mn-lt"/>
              </a:rPr>
              <a:t>Figure 2</a:t>
            </a:r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B24A1164-B62E-4E3F-9E27-1FEB921458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04893"/>
              </p:ext>
            </p:extLst>
          </p:nvPr>
        </p:nvGraphicFramePr>
        <p:xfrm>
          <a:off x="155121" y="1031420"/>
          <a:ext cx="8833757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0910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513950"/>
              </p:ext>
            </p:extLst>
          </p:nvPr>
        </p:nvGraphicFramePr>
        <p:xfrm>
          <a:off x="-315724" y="547433"/>
          <a:ext cx="9459724" cy="596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Figure 20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1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585968"/>
              </p:ext>
            </p:extLst>
          </p:nvPr>
        </p:nvGraphicFramePr>
        <p:xfrm>
          <a:off x="-2" y="878554"/>
          <a:ext cx="9144001" cy="5300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21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147B32-D453-467A-9B72-0B985CD6D8ED}"/>
              </a:ext>
            </a:extLst>
          </p:cNvPr>
          <p:cNvSpPr txBox="1"/>
          <p:nvPr/>
        </p:nvSpPr>
        <p:spPr>
          <a:xfrm>
            <a:off x="800101" y="200025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397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CAF9E-DCDC-4A7F-A6AE-7D847F13D692}"/>
              </a:ext>
            </a:extLst>
          </p:cNvPr>
          <p:cNvSpPr txBox="1"/>
          <p:nvPr/>
        </p:nvSpPr>
        <p:spPr>
          <a:xfrm>
            <a:off x="800101" y="29051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272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5A541C-F141-40A4-8725-FAA04704545A}"/>
              </a:ext>
            </a:extLst>
          </p:cNvPr>
          <p:cNvSpPr txBox="1"/>
          <p:nvPr/>
        </p:nvSpPr>
        <p:spPr>
          <a:xfrm>
            <a:off x="800101" y="38195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74B974-E00E-4705-B51C-041329A17ECB}"/>
              </a:ext>
            </a:extLst>
          </p:cNvPr>
          <p:cNvSpPr txBox="1"/>
          <p:nvPr/>
        </p:nvSpPr>
        <p:spPr>
          <a:xfrm>
            <a:off x="800101" y="47339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261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1CA3D9-6C45-4D55-B9C1-FE7901901CB2}"/>
              </a:ext>
            </a:extLst>
          </p:cNvPr>
          <p:cNvSpPr txBox="1"/>
          <p:nvPr/>
        </p:nvSpPr>
        <p:spPr>
          <a:xfrm>
            <a:off x="800101" y="565785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400" dirty="0"/>
              <a:t>n= 252</a:t>
            </a:r>
          </a:p>
        </p:txBody>
      </p:sp>
    </p:spTree>
    <p:extLst>
      <p:ext uri="{BB962C8B-B14F-4D97-AF65-F5344CB8AC3E}">
        <p14:creationId xmlns:p14="http://schemas.microsoft.com/office/powerpoint/2010/main" val="4045879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224086"/>
              </p:ext>
            </p:extLst>
          </p:nvPr>
        </p:nvGraphicFramePr>
        <p:xfrm>
          <a:off x="-2" y="547433"/>
          <a:ext cx="9144001" cy="596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600" dirty="0">
                <a:solidFill>
                  <a:srgbClr val="595958"/>
                </a:solidFill>
              </a:rPr>
              <a:t>Figure 22</a:t>
            </a:r>
            <a:endParaRPr lang="en-CA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787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053235"/>
              </p:ext>
            </p:extLst>
          </p:nvPr>
        </p:nvGraphicFramePr>
        <p:xfrm>
          <a:off x="-2" y="933449"/>
          <a:ext cx="9144001" cy="519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Figure 23</a:t>
            </a:r>
          </a:p>
        </p:txBody>
      </p:sp>
    </p:spTree>
    <p:extLst>
      <p:ext uri="{BB962C8B-B14F-4D97-AF65-F5344CB8AC3E}">
        <p14:creationId xmlns:p14="http://schemas.microsoft.com/office/powerpoint/2010/main" val="4037753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721809"/>
              </p:ext>
            </p:extLst>
          </p:nvPr>
        </p:nvGraphicFramePr>
        <p:xfrm>
          <a:off x="-2359152" y="547433"/>
          <a:ext cx="12088368" cy="5720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Figure 24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09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25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7" name="Content Placeholder 7">
            <a:extLst>
              <a:ext uri="{FF2B5EF4-FFF2-40B4-BE49-F238E27FC236}">
                <a16:creationId xmlns:a16="http://schemas.microsoft.com/office/drawing/2014/main" id="{8EC7831F-CC63-45C7-A17D-5704B9656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067103"/>
              </p:ext>
            </p:extLst>
          </p:nvPr>
        </p:nvGraphicFramePr>
        <p:xfrm>
          <a:off x="-114302" y="642683"/>
          <a:ext cx="10010777" cy="5615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3709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26</a:t>
            </a:r>
            <a:endParaRPr lang="en-CA" sz="3500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121998"/>
              </p:ext>
            </p:extLst>
          </p:nvPr>
        </p:nvGraphicFramePr>
        <p:xfrm>
          <a:off x="-758952" y="617650"/>
          <a:ext cx="9902952" cy="592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6180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27</a:t>
            </a:r>
            <a:endParaRPr lang="en-CA" sz="3500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889231"/>
              </p:ext>
            </p:extLst>
          </p:nvPr>
        </p:nvGraphicFramePr>
        <p:xfrm>
          <a:off x="-2441448" y="969264"/>
          <a:ext cx="11585448" cy="5404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3511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606418"/>
              </p:ext>
            </p:extLst>
          </p:nvPr>
        </p:nvGraphicFramePr>
        <p:xfrm>
          <a:off x="0" y="1314449"/>
          <a:ext cx="9144001" cy="4229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600" dirty="0">
                <a:solidFill>
                  <a:srgbClr val="595958"/>
                </a:solidFill>
              </a:rPr>
              <a:t>Figure 28</a:t>
            </a:r>
            <a:endParaRPr lang="en-CA" sz="35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EC8E07-EE0C-4628-B306-F9EC1E82A313}"/>
              </a:ext>
            </a:extLst>
          </p:cNvPr>
          <p:cNvSpPr txBox="1"/>
          <p:nvPr/>
        </p:nvSpPr>
        <p:spPr>
          <a:xfrm>
            <a:off x="0" y="951441"/>
            <a:ext cx="5197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i="1" dirty="0">
                <a:solidFill>
                  <a:schemeClr val="accent1"/>
                </a:solidFill>
              </a:rPr>
              <a:t>Reduced customs duties under free trade agreements is claimed by …</a:t>
            </a:r>
          </a:p>
        </p:txBody>
      </p:sp>
    </p:spTree>
    <p:extLst>
      <p:ext uri="{BB962C8B-B14F-4D97-AF65-F5344CB8AC3E}">
        <p14:creationId xmlns:p14="http://schemas.microsoft.com/office/powerpoint/2010/main" val="37182103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189512"/>
              </p:ext>
            </p:extLst>
          </p:nvPr>
        </p:nvGraphicFramePr>
        <p:xfrm>
          <a:off x="-1216152" y="523875"/>
          <a:ext cx="10931652" cy="596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29</a:t>
            </a:r>
            <a:endParaRPr lang="en-CA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10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4000" b="1" dirty="0">
                <a:solidFill>
                  <a:srgbClr val="595958"/>
                </a:solidFill>
              </a:rPr>
              <a:t>Figure 3</a:t>
            </a:r>
            <a:endParaRPr lang="en-CA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5001130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64585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124746"/>
              </p:ext>
            </p:extLst>
          </p:nvPr>
        </p:nvGraphicFramePr>
        <p:xfrm>
          <a:off x="-971550" y="548640"/>
          <a:ext cx="10604047" cy="5702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30</a:t>
            </a:r>
            <a:endParaRPr lang="en-CA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4E0501-0223-477F-AD1F-BD07C1963EFC}"/>
              </a:ext>
            </a:extLst>
          </p:cNvPr>
          <p:cNvSpPr txBox="1"/>
          <p:nvPr/>
        </p:nvSpPr>
        <p:spPr>
          <a:xfrm>
            <a:off x="16329" y="1055936"/>
            <a:ext cx="375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As a result of free trade agreements …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194050-1DC1-4268-8252-739C0001253C}"/>
              </a:ext>
            </a:extLst>
          </p:cNvPr>
          <p:cNvSpPr/>
          <p:nvPr/>
        </p:nvSpPr>
        <p:spPr>
          <a:xfrm>
            <a:off x="-237744" y="5386685"/>
            <a:ext cx="54994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1600" dirty="0"/>
              <a:t>Our company's management and personnel have more capacity to access opportunities as contractors in FTA markets</a:t>
            </a:r>
          </a:p>
        </p:txBody>
      </p:sp>
    </p:spTree>
    <p:extLst>
      <p:ext uri="{BB962C8B-B14F-4D97-AF65-F5344CB8AC3E}">
        <p14:creationId xmlns:p14="http://schemas.microsoft.com/office/powerpoint/2010/main" val="12576824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871833"/>
              </p:ext>
            </p:extLst>
          </p:nvPr>
        </p:nvGraphicFramePr>
        <p:xfrm>
          <a:off x="99006" y="795528"/>
          <a:ext cx="9543016" cy="549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dirty="0">
                <a:solidFill>
                  <a:srgbClr val="595958"/>
                </a:solidFill>
              </a:rPr>
              <a:t>Figure 31</a:t>
            </a:r>
            <a:endParaRPr lang="en-CA" sz="28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4E0501-0223-477F-AD1F-BD07C1963EFC}"/>
              </a:ext>
            </a:extLst>
          </p:cNvPr>
          <p:cNvSpPr txBox="1"/>
          <p:nvPr/>
        </p:nvSpPr>
        <p:spPr>
          <a:xfrm>
            <a:off x="99006" y="920493"/>
            <a:ext cx="375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As a result of free trade agreements …</a:t>
            </a:r>
          </a:p>
        </p:txBody>
      </p:sp>
    </p:spTree>
    <p:extLst>
      <p:ext uri="{BB962C8B-B14F-4D97-AF65-F5344CB8AC3E}">
        <p14:creationId xmlns:p14="http://schemas.microsoft.com/office/powerpoint/2010/main" val="19187537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011558"/>
              </p:ext>
            </p:extLst>
          </p:nvPr>
        </p:nvGraphicFramePr>
        <p:xfrm>
          <a:off x="-3" y="1228725"/>
          <a:ext cx="9144001" cy="4400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32</a:t>
            </a:r>
            <a:endParaRPr lang="en-CA" sz="3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7AD837-E16C-4859-A036-CC93394D79C0}"/>
              </a:ext>
            </a:extLst>
          </p:cNvPr>
          <p:cNvSpPr txBox="1"/>
          <p:nvPr/>
        </p:nvSpPr>
        <p:spPr>
          <a:xfrm>
            <a:off x="38101" y="934240"/>
            <a:ext cx="9105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>
                <a:solidFill>
                  <a:srgbClr val="2755A4"/>
                </a:solidFill>
              </a:rPr>
              <a:t>Free trade agreements influenced my company’s export strategy … </a:t>
            </a:r>
          </a:p>
        </p:txBody>
      </p:sp>
    </p:spTree>
    <p:extLst>
      <p:ext uri="{BB962C8B-B14F-4D97-AF65-F5344CB8AC3E}">
        <p14:creationId xmlns:p14="http://schemas.microsoft.com/office/powerpoint/2010/main" val="3512461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731330"/>
              </p:ext>
            </p:extLst>
          </p:nvPr>
        </p:nvGraphicFramePr>
        <p:xfrm>
          <a:off x="-1947672" y="1085851"/>
          <a:ext cx="11663172" cy="5153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33</a:t>
            </a:r>
            <a:endParaRPr lang="en-CA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A90ED9-17E6-4EED-9F07-23C99FE99F19}"/>
              </a:ext>
            </a:extLst>
          </p:cNvPr>
          <p:cNvSpPr txBox="1"/>
          <p:nvPr/>
        </p:nvSpPr>
        <p:spPr>
          <a:xfrm>
            <a:off x="0" y="716519"/>
            <a:ext cx="9105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>
                <a:solidFill>
                  <a:srgbClr val="2755A4"/>
                </a:solidFill>
              </a:rPr>
              <a:t>Free trade agreements influenced my company’s decision to … </a:t>
            </a:r>
            <a:endParaRPr lang="en-CA" sz="1600" i="1" dirty="0">
              <a:solidFill>
                <a:srgbClr val="2755A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9024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01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34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33462"/>
              </p:ext>
            </p:extLst>
          </p:nvPr>
        </p:nvGraphicFramePr>
        <p:xfrm>
          <a:off x="-1271016" y="694944"/>
          <a:ext cx="11558015" cy="5732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52801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157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35</a:t>
            </a:r>
            <a:endParaRPr lang="en-CA" sz="3500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110291"/>
              </p:ext>
            </p:extLst>
          </p:nvPr>
        </p:nvGraphicFramePr>
        <p:xfrm>
          <a:off x="76200" y="1162051"/>
          <a:ext cx="8833757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04056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36</a:t>
            </a:r>
            <a:endParaRPr lang="en-CA" sz="3600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464704"/>
              </p:ext>
            </p:extLst>
          </p:nvPr>
        </p:nvGraphicFramePr>
        <p:xfrm>
          <a:off x="76200" y="1162051"/>
          <a:ext cx="8833757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94115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4924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37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056602"/>
              </p:ext>
            </p:extLst>
          </p:nvPr>
        </p:nvGraphicFramePr>
        <p:xfrm>
          <a:off x="76200" y="466725"/>
          <a:ext cx="9001125" cy="602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09509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144000" cy="581871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38</a:t>
            </a:r>
            <a:endParaRPr lang="en-CA" sz="35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651608"/>
              </p:ext>
            </p:extLst>
          </p:nvPr>
        </p:nvGraphicFramePr>
        <p:xfrm>
          <a:off x="-969264" y="585047"/>
          <a:ext cx="10075163" cy="5670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6478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73"/>
            <a:ext cx="9144000" cy="563824"/>
          </a:xfrm>
        </p:spPr>
        <p:txBody>
          <a:bodyPr>
            <a:noAutofit/>
          </a:bodyPr>
          <a:lstStyle/>
          <a:p>
            <a:r>
              <a:rPr lang="en-CA" sz="2800" dirty="0">
                <a:solidFill>
                  <a:srgbClr val="595958"/>
                </a:solidFill>
              </a:rPr>
              <a:t>Figure 39</a:t>
            </a:r>
            <a:endParaRPr lang="en-CA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488402"/>
              </p:ext>
            </p:extLst>
          </p:nvPr>
        </p:nvGraphicFramePr>
        <p:xfrm>
          <a:off x="104775" y="1041706"/>
          <a:ext cx="8724899" cy="5249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361996-3FA4-4A4F-876A-6AA5962D29F4}"/>
              </a:ext>
            </a:extLst>
          </p:cNvPr>
          <p:cNvSpPr txBox="1"/>
          <p:nvPr/>
        </p:nvSpPr>
        <p:spPr>
          <a:xfrm>
            <a:off x="0" y="704088"/>
            <a:ext cx="7045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To stay on top of industry trends and general business information I use …</a:t>
            </a:r>
          </a:p>
        </p:txBody>
      </p:sp>
    </p:spTree>
    <p:extLst>
      <p:ext uri="{BB962C8B-B14F-4D97-AF65-F5344CB8AC3E}">
        <p14:creationId xmlns:p14="http://schemas.microsoft.com/office/powerpoint/2010/main" val="230153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4000" b="1" dirty="0">
                <a:solidFill>
                  <a:srgbClr val="595958"/>
                </a:solidFill>
              </a:rPr>
              <a:t>Figure 4</a:t>
            </a:r>
            <a:endParaRPr lang="en-CA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7126055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2233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144000" cy="581871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40</a:t>
            </a:r>
            <a:endParaRPr lang="en-CA" sz="35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735926"/>
              </p:ext>
            </p:extLst>
          </p:nvPr>
        </p:nvGraphicFramePr>
        <p:xfrm>
          <a:off x="-247651" y="1162049"/>
          <a:ext cx="9344025" cy="5265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52AD253-8F2C-4FB6-B086-D70B807037A3}"/>
              </a:ext>
            </a:extLst>
          </p:cNvPr>
          <p:cNvSpPr txBox="1"/>
          <p:nvPr/>
        </p:nvSpPr>
        <p:spPr>
          <a:xfrm>
            <a:off x="0" y="752389"/>
            <a:ext cx="835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When learning or researching something new, my preferred method to consume is to … </a:t>
            </a:r>
          </a:p>
        </p:txBody>
      </p:sp>
    </p:spTree>
    <p:extLst>
      <p:ext uri="{BB962C8B-B14F-4D97-AF65-F5344CB8AC3E}">
        <p14:creationId xmlns:p14="http://schemas.microsoft.com/office/powerpoint/2010/main" val="31435867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144000" cy="581871"/>
          </a:xfrm>
        </p:spPr>
        <p:txBody>
          <a:bodyPr>
            <a:noAutofit/>
          </a:bodyPr>
          <a:lstStyle/>
          <a:p>
            <a:r>
              <a:rPr lang="en-CA" sz="3600" dirty="0">
                <a:solidFill>
                  <a:srgbClr val="595958"/>
                </a:solidFill>
              </a:rPr>
              <a:t>Figure 41</a:t>
            </a:r>
            <a:endParaRPr lang="en-CA" sz="35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107687"/>
              </p:ext>
            </p:extLst>
          </p:nvPr>
        </p:nvGraphicFramePr>
        <p:xfrm>
          <a:off x="0" y="1475158"/>
          <a:ext cx="9144000" cy="5090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52AD253-8F2C-4FB6-B086-D70B807037A3}"/>
              </a:ext>
            </a:extLst>
          </p:cNvPr>
          <p:cNvSpPr txBox="1"/>
          <p:nvPr/>
        </p:nvSpPr>
        <p:spPr>
          <a:xfrm>
            <a:off x="-270629" y="926887"/>
            <a:ext cx="9414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>
                <a:solidFill>
                  <a:schemeClr val="accent1"/>
                </a:solidFill>
              </a:rPr>
              <a:t>When learning or researching something new, my preferred method to read the information is to …</a:t>
            </a:r>
          </a:p>
        </p:txBody>
      </p:sp>
    </p:spTree>
    <p:extLst>
      <p:ext uri="{BB962C8B-B14F-4D97-AF65-F5344CB8AC3E}">
        <p14:creationId xmlns:p14="http://schemas.microsoft.com/office/powerpoint/2010/main" val="229791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4D88A9A-D27D-4BBC-86FB-C6430E7EC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467803"/>
              </p:ext>
            </p:extLst>
          </p:nvPr>
        </p:nvGraphicFramePr>
        <p:xfrm>
          <a:off x="-1011050" y="584981"/>
          <a:ext cx="10802749" cy="5848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737DBB0-DEDE-42B7-B2FA-43C7F8092D76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Figure 42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334212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600795"/>
              </p:ext>
            </p:extLst>
          </p:nvPr>
        </p:nvGraphicFramePr>
        <p:xfrm>
          <a:off x="-542924" y="1551436"/>
          <a:ext cx="10277476" cy="4036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0405ED0F-0BF1-4DB2-A1C4-460CA3AC4914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43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3971C8-314A-42DF-B6F3-0FF2F8C15C9D}"/>
              </a:ext>
            </a:extLst>
          </p:cNvPr>
          <p:cNvSpPr txBox="1"/>
          <p:nvPr/>
        </p:nvSpPr>
        <p:spPr>
          <a:xfrm>
            <a:off x="142875" y="1270225"/>
            <a:ext cx="336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i="1" dirty="0">
                <a:solidFill>
                  <a:schemeClr val="accent1"/>
                </a:solidFill>
              </a:rPr>
              <a:t>When researching something new I would …</a:t>
            </a:r>
          </a:p>
        </p:txBody>
      </p:sp>
    </p:spTree>
    <p:extLst>
      <p:ext uri="{BB962C8B-B14F-4D97-AF65-F5344CB8AC3E}">
        <p14:creationId xmlns:p14="http://schemas.microsoft.com/office/powerpoint/2010/main" val="27549125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CE8840-9CBA-4C70-9216-8B5AB4CBE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0500715"/>
              </p:ext>
            </p:extLst>
          </p:nvPr>
        </p:nvGraphicFramePr>
        <p:xfrm>
          <a:off x="838200" y="723900"/>
          <a:ext cx="7219950" cy="53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417D043-6A15-45E5-8897-15583B3CAC61}"/>
              </a:ext>
            </a:extLst>
          </p:cNvPr>
          <p:cNvSpPr txBox="1">
            <a:spLocks/>
          </p:cNvSpPr>
          <p:nvPr/>
        </p:nvSpPr>
        <p:spPr>
          <a:xfrm>
            <a:off x="0" y="-4"/>
            <a:ext cx="9144000" cy="66118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200" dirty="0">
                <a:solidFill>
                  <a:srgbClr val="595958"/>
                </a:solidFill>
              </a:rPr>
              <a:t>Figure 44</a:t>
            </a:r>
            <a:endParaRPr lang="en-CA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99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4000" dirty="0">
                <a:solidFill>
                  <a:srgbClr val="595958"/>
                </a:solidFill>
              </a:rPr>
              <a:t>Figure 5</a:t>
            </a:r>
            <a:endParaRPr lang="en-CA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3278927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349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B6ECC1E-6D22-4F4C-8270-7F9F7BC68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193745"/>
              </p:ext>
            </p:extLst>
          </p:nvPr>
        </p:nvGraphicFramePr>
        <p:xfrm>
          <a:off x="140677" y="798569"/>
          <a:ext cx="8862646" cy="563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33A9BFA-1600-48C0-AAB9-EAAD14086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"/>
            <a:ext cx="9144000" cy="661185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4000" dirty="0">
                <a:solidFill>
                  <a:srgbClr val="595958"/>
                </a:solidFill>
              </a:rPr>
              <a:t>Figure 6</a:t>
            </a:r>
            <a:endParaRPr lang="en-CA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36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7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976740"/>
              </p:ext>
            </p:extLst>
          </p:nvPr>
        </p:nvGraphicFramePr>
        <p:xfrm>
          <a:off x="184376" y="547687"/>
          <a:ext cx="8334376" cy="576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017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6"/>
            <a:ext cx="9266464" cy="581871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95958"/>
                </a:solidFill>
              </a:rPr>
              <a:t>Figure 8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176663"/>
              </p:ext>
            </p:extLst>
          </p:nvPr>
        </p:nvGraphicFramePr>
        <p:xfrm>
          <a:off x="-85725" y="590550"/>
          <a:ext cx="9572626" cy="576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427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8880-F526-40B8-989A-68D555806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595958"/>
                </a:solidFill>
              </a:rPr>
              <a:t>Figure 9</a:t>
            </a:r>
            <a:endParaRPr lang="en-CA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470F20A-8956-45BF-B139-A588C318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927253"/>
              </p:ext>
            </p:extLst>
          </p:nvPr>
        </p:nvGraphicFramePr>
        <p:xfrm>
          <a:off x="137164" y="982815"/>
          <a:ext cx="8833757" cy="489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324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F5597"/>
      </a:accent1>
      <a:accent2>
        <a:srgbClr val="CE2029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58614</TotalTime>
  <Words>318</Words>
  <Application>Microsoft Office PowerPoint</Application>
  <PresentationFormat>On-screen Show (4:3)</PresentationFormat>
  <Paragraphs>137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Office Theme</vt:lpstr>
      <vt:lpstr>Figure 1</vt:lpstr>
      <vt:lpstr>Figure 2</vt:lpstr>
      <vt:lpstr>Figure 3</vt:lpstr>
      <vt:lpstr>Figure 4</vt:lpstr>
      <vt:lpstr>Figure 5</vt:lpstr>
      <vt:lpstr>Figure 6</vt:lpstr>
      <vt:lpstr>Figure 7</vt:lpstr>
      <vt:lpstr>Figure 8</vt:lpstr>
      <vt:lpstr>Figure 9</vt:lpstr>
      <vt:lpstr>Figure 10</vt:lpstr>
      <vt:lpstr>Figure 11</vt:lpstr>
      <vt:lpstr>Figure 12</vt:lpstr>
      <vt:lpstr>Figure 13</vt:lpstr>
      <vt:lpstr>Figure 14</vt:lpstr>
      <vt:lpstr>Figure 15</vt:lpstr>
      <vt:lpstr>Figure 16</vt:lpstr>
      <vt:lpstr>Figure 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Figure 26</vt:lpstr>
      <vt:lpstr>Figure 27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Figure 34</vt:lpstr>
      <vt:lpstr>Figure 35</vt:lpstr>
      <vt:lpstr>Figure 36</vt:lpstr>
      <vt:lpstr>Figure 37</vt:lpstr>
      <vt:lpstr>Figure 38</vt:lpstr>
      <vt:lpstr>Figure 39</vt:lpstr>
      <vt:lpstr>Figure 40</vt:lpstr>
      <vt:lpstr>Figure 41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Alethea Woods</dc:creator>
  <cp:lastModifiedBy>Alethea Woods</cp:lastModifiedBy>
  <cp:revision>352</cp:revision>
  <cp:lastPrinted>2018-01-02T14:07:10Z</cp:lastPrinted>
  <dcterms:created xsi:type="dcterms:W3CDTF">2016-12-01T16:56:59Z</dcterms:created>
  <dcterms:modified xsi:type="dcterms:W3CDTF">2019-06-20T17:12:25Z</dcterms:modified>
</cp:coreProperties>
</file>